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7" r:id="rId3"/>
    <p:sldMasterId id="2147483699" r:id="rId4"/>
  </p:sldMasterIdLst>
  <p:notesMasterIdLst>
    <p:notesMasterId r:id="rId45"/>
  </p:notesMasterIdLst>
  <p:handoutMasterIdLst>
    <p:handoutMasterId r:id="rId46"/>
  </p:handoutMasterIdLst>
  <p:sldIdLst>
    <p:sldId id="445" r:id="rId5"/>
    <p:sldId id="406" r:id="rId6"/>
    <p:sldId id="418" r:id="rId7"/>
    <p:sldId id="410" r:id="rId8"/>
    <p:sldId id="430" r:id="rId9"/>
    <p:sldId id="447" r:id="rId10"/>
    <p:sldId id="405" r:id="rId11"/>
    <p:sldId id="400" r:id="rId12"/>
    <p:sldId id="403" r:id="rId13"/>
    <p:sldId id="399" r:id="rId14"/>
    <p:sldId id="433" r:id="rId15"/>
    <p:sldId id="443" r:id="rId16"/>
    <p:sldId id="444" r:id="rId17"/>
    <p:sldId id="448" r:id="rId18"/>
    <p:sldId id="419" r:id="rId19"/>
    <p:sldId id="385" r:id="rId20"/>
    <p:sldId id="386" r:id="rId21"/>
    <p:sldId id="438" r:id="rId22"/>
    <p:sldId id="440" r:id="rId23"/>
    <p:sldId id="436" r:id="rId24"/>
    <p:sldId id="449" r:id="rId25"/>
    <p:sldId id="387" r:id="rId26"/>
    <p:sldId id="388" r:id="rId27"/>
    <p:sldId id="414" r:id="rId28"/>
    <p:sldId id="450" r:id="rId29"/>
    <p:sldId id="451" r:id="rId30"/>
    <p:sldId id="452" r:id="rId31"/>
    <p:sldId id="453" r:id="rId32"/>
    <p:sldId id="454" r:id="rId33"/>
    <p:sldId id="427" r:id="rId34"/>
    <p:sldId id="428" r:id="rId35"/>
    <p:sldId id="421" r:id="rId36"/>
    <p:sldId id="391" r:id="rId37"/>
    <p:sldId id="411" r:id="rId38"/>
    <p:sldId id="384" r:id="rId39"/>
    <p:sldId id="393" r:id="rId40"/>
    <p:sldId id="455" r:id="rId41"/>
    <p:sldId id="456" r:id="rId42"/>
    <p:sldId id="457" r:id="rId43"/>
    <p:sldId id="446" r:id="rId44"/>
  </p:sldIdLst>
  <p:sldSz cx="9144000" cy="6858000" type="screen4x3"/>
  <p:notesSz cx="9874250" cy="67976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33CC"/>
    <a:srgbClr val="FCFEE6"/>
    <a:srgbClr val="0000FF"/>
    <a:srgbClr val="3366FF"/>
    <a:srgbClr val="3333CC"/>
    <a:srgbClr val="3333FF"/>
    <a:srgbClr val="0066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9632" autoAdjust="0"/>
  </p:normalViewPr>
  <p:slideViewPr>
    <p:cSldViewPr>
      <p:cViewPr>
        <p:scale>
          <a:sx n="94" d="100"/>
          <a:sy n="94" d="100"/>
        </p:scale>
        <p:origin x="-462" y="-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842" cy="341064"/>
          </a:xfrm>
          <a:prstGeom prst="rect">
            <a:avLst/>
          </a:prstGeom>
        </p:spPr>
        <p:txBody>
          <a:bodyPr vert="horz" lIns="95262" tIns="47631" rIns="95262" bIns="47631" rtlCol="0"/>
          <a:lstStyle>
            <a:lvl1pPr algn="l">
              <a:defRPr sz="1300"/>
            </a:lvl1pPr>
          </a:lstStyle>
          <a:p>
            <a:endParaRPr lang="ms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3122" y="0"/>
            <a:ext cx="4278842" cy="341064"/>
          </a:xfrm>
          <a:prstGeom prst="rect">
            <a:avLst/>
          </a:prstGeom>
        </p:spPr>
        <p:txBody>
          <a:bodyPr vert="horz" lIns="95262" tIns="47631" rIns="95262" bIns="47631" rtlCol="0"/>
          <a:lstStyle>
            <a:lvl1pPr algn="r">
              <a:defRPr sz="1300"/>
            </a:lvl1pPr>
          </a:lstStyle>
          <a:p>
            <a:r>
              <a:rPr lang="en-US" smtClean="0"/>
              <a:t>27/09/2018</a:t>
            </a:r>
            <a:endParaRPr lang="ms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278842" cy="341063"/>
          </a:xfrm>
          <a:prstGeom prst="rect">
            <a:avLst/>
          </a:prstGeom>
        </p:spPr>
        <p:txBody>
          <a:bodyPr vert="horz" lIns="95262" tIns="47631" rIns="95262" bIns="47631" rtlCol="0" anchor="b"/>
          <a:lstStyle>
            <a:lvl1pPr algn="l">
              <a:defRPr sz="1300"/>
            </a:lvl1pPr>
          </a:lstStyle>
          <a:p>
            <a:r>
              <a:rPr lang="en-MY" smtClean="0"/>
              <a:t>ToT CPG Management of Colorectal Carcinoma</a:t>
            </a:r>
            <a:endParaRPr lang="ms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3122" y="6456612"/>
            <a:ext cx="4278842" cy="341063"/>
          </a:xfrm>
          <a:prstGeom prst="rect">
            <a:avLst/>
          </a:prstGeom>
        </p:spPr>
        <p:txBody>
          <a:bodyPr vert="horz" lIns="95262" tIns="47631" rIns="95262" bIns="47631" rtlCol="0" anchor="b"/>
          <a:lstStyle>
            <a:lvl1pPr algn="r">
              <a:defRPr sz="1300"/>
            </a:lvl1pPr>
          </a:lstStyle>
          <a:p>
            <a:fld id="{E896DA6A-3219-42B3-B3A0-480C3A22EB36}" type="slidenum">
              <a:rPr lang="ms-MY" smtClean="0"/>
              <a:t>‹#›</a:t>
            </a:fld>
            <a:endParaRPr lang="ms-MY"/>
          </a:p>
        </p:txBody>
      </p:sp>
    </p:spTree>
    <p:extLst>
      <p:ext uri="{BB962C8B-B14F-4D97-AF65-F5344CB8AC3E}">
        <p14:creationId xmlns:p14="http://schemas.microsoft.com/office/powerpoint/2010/main" val="3940839743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842" cy="339883"/>
          </a:xfrm>
          <a:prstGeom prst="rect">
            <a:avLst/>
          </a:prstGeom>
        </p:spPr>
        <p:txBody>
          <a:bodyPr vert="horz" lIns="95262" tIns="47631" rIns="95262" bIns="476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2" y="1"/>
            <a:ext cx="4278842" cy="339883"/>
          </a:xfrm>
          <a:prstGeom prst="rect">
            <a:avLst/>
          </a:prstGeom>
        </p:spPr>
        <p:txBody>
          <a:bodyPr vert="horz" lIns="95262" tIns="47631" rIns="95262" bIns="47631" rtlCol="0"/>
          <a:lstStyle>
            <a:lvl1pPr algn="r">
              <a:defRPr sz="1300"/>
            </a:lvl1pPr>
          </a:lstStyle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9588"/>
            <a:ext cx="339725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62" tIns="47631" rIns="95262" bIns="476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228896"/>
            <a:ext cx="7899400" cy="3058954"/>
          </a:xfrm>
          <a:prstGeom prst="rect">
            <a:avLst/>
          </a:prstGeom>
        </p:spPr>
        <p:txBody>
          <a:bodyPr vert="horz" lIns="95262" tIns="47631" rIns="95262" bIns="4763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278842" cy="339883"/>
          </a:xfrm>
          <a:prstGeom prst="rect">
            <a:avLst/>
          </a:prstGeom>
        </p:spPr>
        <p:txBody>
          <a:bodyPr vert="horz" lIns="95262" tIns="47631" rIns="95262" bIns="47631" rtlCol="0" anchor="b"/>
          <a:lstStyle>
            <a:lvl1pPr algn="l">
              <a:defRPr sz="1300"/>
            </a:lvl1pPr>
          </a:lstStyle>
          <a:p>
            <a:r>
              <a:rPr lang="en-MY" smtClean="0"/>
              <a:t>ToT CPG Management of Colorectal Carcinoma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2" y="6456612"/>
            <a:ext cx="4278842" cy="339883"/>
          </a:xfrm>
          <a:prstGeom prst="rect">
            <a:avLst/>
          </a:prstGeom>
        </p:spPr>
        <p:txBody>
          <a:bodyPr vert="horz" lIns="95262" tIns="47631" rIns="95262" bIns="47631" rtlCol="0" anchor="b"/>
          <a:lstStyle>
            <a:lvl1pPr algn="r">
              <a:defRPr sz="1300"/>
            </a:lvl1pPr>
          </a:lstStyle>
          <a:p>
            <a:fld id="{198B591E-4F85-446C-9C8F-09AD929CF1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57644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11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ms-MY" dirty="0" smtClean="0"/>
              <a:t>Eg  of</a:t>
            </a:r>
            <a:r>
              <a:rPr lang="ms-MY" baseline="0" dirty="0" smtClean="0"/>
              <a:t>  sessile polyp </a:t>
            </a: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830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r>
              <a:rPr lang="en-MY" dirty="0" smtClean="0"/>
              <a:t>65-year-old asymptomatic woman initially underwent screening colonoscopy</a:t>
            </a:r>
            <a:r>
              <a:rPr lang="en-MY" baseline="0" dirty="0" smtClean="0"/>
              <a:t> for diverticular disease but incomplete due to severe abdominal pain and perforated bowel.  Advised to f</a:t>
            </a:r>
            <a:r>
              <a:rPr lang="en-MY" dirty="0" smtClean="0"/>
              <a:t>ollowed  with CTC one year later.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517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r>
              <a:rPr lang="en-MY" dirty="0" smtClean="0"/>
              <a:t>examination.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95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136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320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MY" sz="1300" dirty="0"/>
              <a:t>. 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5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sz="1300" dirty="0"/>
              <a:t>Computed tomography (CT) is routinely used and remains the mainstay technique for primary staging and disease surveillance in patients with CRC.  </a:t>
            </a:r>
          </a:p>
          <a:p>
            <a:endParaRPr lang="en-MY" sz="1300" dirty="0"/>
          </a:p>
          <a:p>
            <a:endParaRPr lang="en-MY" sz="1300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07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37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sz="1300" dirty="0"/>
              <a:t> 1. </a:t>
            </a:r>
            <a:r>
              <a:rPr lang="en-MY" sz="1300" dirty="0" err="1"/>
              <a:t>Tumor</a:t>
            </a:r>
            <a:r>
              <a:rPr lang="en-MY" sz="1300" dirty="0"/>
              <a:t> invasion in a 40-year-old man with gastrointestinal </a:t>
            </a:r>
            <a:r>
              <a:rPr lang="en-MY" sz="1300" dirty="0" err="1"/>
              <a:t>hemorrhage</a:t>
            </a:r>
            <a:r>
              <a:rPr lang="en-MY" sz="1300" dirty="0"/>
              <a:t>.  Coronal oblique 3D image obtained and water used as an oral contrast material shows a large mass in the left upper quadrant (solid arrows). The mass is ulcerated, and there is a direct connection (open arrow) between the mass and the stomach (</a:t>
            </a:r>
            <a:r>
              <a:rPr lang="en-MY" sz="1300" i="1" dirty="0"/>
              <a:t>S</a:t>
            </a:r>
            <a:r>
              <a:rPr lang="en-MY" sz="1300" dirty="0"/>
              <a:t>). At surgery, an adenocarcinoma with a </a:t>
            </a:r>
            <a:r>
              <a:rPr lang="en-MY" sz="1300" dirty="0" err="1"/>
              <a:t>gastrocolic</a:t>
            </a:r>
            <a:r>
              <a:rPr lang="en-MY" sz="1300" dirty="0"/>
              <a:t> fistula was found.</a:t>
            </a:r>
          </a:p>
          <a:p>
            <a:endParaRPr lang="en-US" sz="1300" dirty="0"/>
          </a:p>
          <a:p>
            <a:r>
              <a:rPr lang="en-MY" sz="1300" dirty="0"/>
              <a:t> 2. </a:t>
            </a:r>
            <a:r>
              <a:rPr lang="en-MY" sz="1300" dirty="0" err="1"/>
              <a:t>Tumor</a:t>
            </a:r>
            <a:r>
              <a:rPr lang="en-MY" sz="1300" dirty="0"/>
              <a:t> invasion in a 72-year-old woman with sigmoid cancer. Contrast-enhanced CT scan shows a mass in the sigmoid colon (arrow) with infiltration of the surrounding fat and extension into the </a:t>
            </a:r>
            <a:r>
              <a:rPr lang="en-MY" sz="1300" dirty="0" err="1"/>
              <a:t>presacral</a:t>
            </a:r>
            <a:r>
              <a:rPr lang="en-MY" sz="1300" dirty="0"/>
              <a:t> space.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91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r>
              <a:rPr lang="en-MY" sz="1300" dirty="0"/>
              <a:t>Liver is the predominant organ to be involved with metastases from colorectal cancer. </a:t>
            </a:r>
          </a:p>
          <a:p>
            <a:endParaRPr lang="en-MY" sz="1300" dirty="0"/>
          </a:p>
          <a:p>
            <a:r>
              <a:rPr lang="en-MY" sz="1300" dirty="0"/>
              <a:t> 1.  CT scan shows multiple low-attenuation hepatic metastases.</a:t>
            </a:r>
          </a:p>
          <a:p>
            <a:r>
              <a:rPr lang="en-US" sz="1300" dirty="0"/>
              <a:t> 2. </a:t>
            </a:r>
            <a:r>
              <a:rPr lang="en-MY" sz="1300" dirty="0"/>
              <a:t> Pulmonary metastases in a 47-year-old man. 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47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endParaRPr lang="en-MY" sz="1300" strike="sngStrike" dirty="0">
              <a:solidFill>
                <a:prstClr val="white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628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470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343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57231" indent="-357231">
              <a:buFont typeface="Wingdings" pitchFamily="2" charset="2"/>
              <a:buAutoNum type="arabicPeriod"/>
            </a:pPr>
            <a:endParaRPr lang="en-MY" sz="15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0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MY" dirty="0" smtClean="0"/>
              <a:t>On MRI the </a:t>
            </a:r>
            <a:r>
              <a:rPr lang="en-MY" dirty="0" err="1" smtClean="0"/>
              <a:t>mesorectal</a:t>
            </a:r>
            <a:r>
              <a:rPr lang="en-MY" dirty="0" smtClean="0"/>
              <a:t> fat has high signal intensity on both T1- and T2-weighted images.</a:t>
            </a:r>
            <a:br>
              <a:rPr lang="en-MY" dirty="0" smtClean="0"/>
            </a:br>
            <a:r>
              <a:rPr lang="en-MY" dirty="0" smtClean="0"/>
              <a:t>The </a:t>
            </a:r>
            <a:r>
              <a:rPr lang="en-MY" dirty="0" err="1" smtClean="0"/>
              <a:t>mesorectal</a:t>
            </a:r>
            <a:r>
              <a:rPr lang="en-MY" dirty="0" smtClean="0"/>
              <a:t> fat is surrounded by the </a:t>
            </a:r>
            <a:r>
              <a:rPr lang="en-MY" dirty="0" err="1" smtClean="0"/>
              <a:t>mesorectal</a:t>
            </a:r>
            <a:r>
              <a:rPr lang="en-MY" dirty="0" smtClean="0"/>
              <a:t> fascia, which is seen as a fine line of low signal intensity (arrows).</a:t>
            </a:r>
            <a:br>
              <a:rPr lang="en-MY" dirty="0" smtClean="0"/>
            </a:br>
            <a:r>
              <a:rPr lang="en-MY" dirty="0" smtClean="0"/>
              <a:t>High resolution T2-images are needed to clearly identify this </a:t>
            </a:r>
          </a:p>
          <a:p>
            <a:endParaRPr lang="en-MY" dirty="0" smtClean="0"/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20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633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endParaRPr lang="en-MY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37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818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986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2976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94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MY" sz="1300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4321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0631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7626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sz="1300" dirty="0"/>
              <a:t>Briefly on PET CT.. It is useful  for the detection of </a:t>
            </a:r>
            <a:r>
              <a:rPr lang="en-MY" sz="1300" b="1" dirty="0" err="1"/>
              <a:t>extrahepatic</a:t>
            </a:r>
            <a:r>
              <a:rPr lang="en-MY" sz="1300" b="1" dirty="0"/>
              <a:t> </a:t>
            </a:r>
            <a:r>
              <a:rPr lang="en-MY" sz="1300" b="1" dirty="0" err="1"/>
              <a:t>mets</a:t>
            </a:r>
            <a:r>
              <a:rPr lang="en-MY" sz="1300" b="1" dirty="0"/>
              <a:t> </a:t>
            </a:r>
            <a:r>
              <a:rPr lang="en-MY" sz="1300" dirty="0"/>
              <a:t>and </a:t>
            </a:r>
            <a:r>
              <a:rPr lang="en-MY" sz="1300" b="1" dirty="0"/>
              <a:t>local recurrence</a:t>
            </a:r>
            <a:r>
              <a:rPr lang="en-MY" sz="1300" dirty="0"/>
              <a:t>.  But it is not advisable to be used routinely for </a:t>
            </a:r>
            <a:r>
              <a:rPr lang="en-MY" sz="1300" b="1" dirty="0"/>
              <a:t>initial staging and surveillance.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436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658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sz="1300" dirty="0"/>
              <a:t>Another case of carcinoma rectum post AP resection.  9 months post-surgery with increasing CEA. (A) MIP image of the PET scan shows a </a:t>
            </a:r>
            <a:r>
              <a:rPr lang="en-MY" sz="1300" dirty="0" err="1"/>
              <a:t>hypermetabolic</a:t>
            </a:r>
            <a:r>
              <a:rPr lang="en-MY" sz="1300" dirty="0"/>
              <a:t> focus in the pelvis (arrow) (B) Fused PET/CT image shows FDG-avid pre-sacral mass (arrow) suspicious for recurrent disease (C) CT image shows a pre-sacral mass</a:t>
            </a:r>
            <a:r>
              <a:rPr lang="en-MY" sz="1300" b="1" dirty="0"/>
              <a:t>. Indeterminate </a:t>
            </a:r>
            <a:r>
              <a:rPr lang="en-MY" sz="1300" dirty="0"/>
              <a:t>whether it is benign fibrosis or disease recurrence. Biopsy confirmed recurrence of adenocarcinoma. </a:t>
            </a: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5450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070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402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8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56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endParaRPr lang="ms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5438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83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3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30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576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2616">
              <a:defRPr/>
            </a:pP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B591E-4F85-446C-9C8F-09AD929CF18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27/09/2018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MY" smtClean="0"/>
              <a:t>ToT CPG Management of Colorectal Carcinoma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17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27754-8CA4-4244-9DA8-BE67428A59D0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7695E-39CD-4259-9681-ED75675A5261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3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7" y="274653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EB4B6-CC84-4161-AEF0-B8A17F6DA70A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7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603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5F475-51FB-44FD-B7E5-2D42A73452A6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7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9F8FE-BDB5-4D7D-9771-ED6DBD039143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7" y="1600206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4D83D-F76D-4DE8-A6DA-9BC0828A4499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266BB4-16DB-44BD-88CA-6334521E977C}" type="datetime1">
              <a:rPr lang="en-US" smtClean="0"/>
              <a:t>11/16/2018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40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C885B-00F0-4BFE-B9FA-0731F3CE4954}" type="datetime1">
              <a:rPr lang="en-US" smtClean="0"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72203-9102-4DA3-8D62-CA3FC5B92D62}" type="datetime1">
              <a:rPr lang="en-US" smtClean="0"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1B1885-9804-4DF8-A791-199E9D03E840}" type="datetime1">
              <a:rPr lang="en-US" smtClean="0"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7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7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7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F08A7C-5411-4F38-864F-EB65CF10B928}" type="datetime1">
              <a:rPr lang="en-US" smtClean="0"/>
              <a:t>11/16/2018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22B1E-700F-4723-880E-BF90312A0948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E2393F8-76A5-40CD-8CAA-6BA28FE27BAD}" type="datetime1">
              <a:rPr lang="en-US" smtClean="0"/>
              <a:t>11/16/2018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E791477-C253-4E1F-869B-C6A03F134543}" type="datetime1">
              <a:rPr lang="en-US" smtClean="0"/>
              <a:t>11/16/2018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7932AA-AF7E-4FBB-A006-FCE4F9106014}" type="datetime1">
              <a:rPr lang="en-US" smtClean="0"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111FEA0-CE5A-42BC-8592-39F086C3A3C8}" type="datetime1">
              <a:rPr lang="en-US" smtClean="0"/>
              <a:t>11/16/2018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17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32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74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CE6526-1AFE-42CD-81E8-9938BBA9CD8F}" type="datetime1">
              <a:rPr lang="en-US" smtClean="0"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53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54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7E8053-0A35-4264-945D-F38ADCF337AA}" type="datetime1">
              <a:rPr lang="en-US" smtClean="0"/>
              <a:t>11/16/2018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811E10-EF40-4BB1-B913-7829D75AB05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9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173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0F4330-424D-4144-B86B-B9AA01458C4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896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992700-3CE1-4D9A-AD76-63183FB99CE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3328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0BBB807-EBEA-435A-AC9E-B0CF08269F1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479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E4F4D-7D1B-4AFC-9E01-7D61EF290908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6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6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364411-6F26-4815-BD3B-90045079A5ED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3882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A3EF89F-D8D6-4E1E-9743-2B5D298749F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253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C57625-1C8C-4A5F-ABEE-AFB81E87EF6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6041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BE8818-4C60-47CD-8EDD-B7A6E9A7F06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3724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90833D-FED3-4573-BB62-0F616326877E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 defTabSz="457200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16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31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73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02415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E2EE44-E07B-4506-89E2-74BF277A7B4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219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52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53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63C361-5A1A-4103-B6B6-DE76687BA39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3599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8FB08-91F4-4A96-8658-49A95B509BB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6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674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A63F5-B6B3-4348-A8AD-7E26ADA0614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160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FB193-BF5D-41D9-8850-96EBB193A72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027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7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96D03-1EEE-40A6-B9AF-83C9A1BDD3FF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E5F12-62F6-4012-86D7-B773A7CB263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915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3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3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EBAF-C606-4EC3-9FF1-3F6143C64FF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0086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6E61B-4B7D-4030-BC3E-0046274708C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0238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007E7-42CF-46A9-AF6C-B7E9205B6CF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857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B8B4-1599-413D-ABE4-293B7530B87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2425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CE6E5-3DA2-40F2-BA73-3DC5A2B63451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 defTabSz="457200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10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8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70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479440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E7EC7-345F-4CFF-97D5-914D34A4EFD4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0703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46"/>
            <a:ext cx="1828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7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80A26-CDB0-44FA-A01A-5EB6DB2A1B39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0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EFDA8-5699-405B-A48F-463DC543C6D1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3A7F9-7C61-40DA-9EA5-2F3A62697D00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65E83-5BFE-4E3F-9632-CB23A7EE4D3B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45712-6630-4D5A-B092-EEFFEC904D19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950F6-7FA0-4298-B890-09B947A0AAFA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FF65A9-E216-4E0A-A55C-75A3207C8987}" type="datetime1">
              <a:rPr lang="en-US" smtClean="0">
                <a:solidFill>
                  <a:srgbClr val="FFFFFF"/>
                </a:solidFill>
              </a:rPr>
              <a:t>11/16/2018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" y="14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61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61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61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61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61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</p:grpSp>
        <p:sp>
          <p:nvSpPr>
            <p:cNvPr id="61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FFFFFF"/>
                </a:solidFill>
                <a:latin typeface="Garamond" pitchFamily="18" charset="0"/>
              </a:endParaRPr>
            </a:p>
          </p:txBody>
        </p:sp>
      </p:grpSp>
      <p:sp>
        <p:nvSpPr>
          <p:cNvPr id="61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7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7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1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7" y="1600206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8205796" y="6477001"/>
            <a:ext cx="869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>
                <a:solidFill>
                  <a:srgbClr val="00FFFF"/>
                </a:solidFill>
                <a:latin typeface="Garamond" pitchFamily="18" charset="0"/>
              </a:rPr>
              <a:t>KH Ng</a:t>
            </a:r>
            <a:endParaRPr lang="en-US">
              <a:solidFill>
                <a:srgbClr val="00FFFF"/>
              </a:solidFill>
              <a:latin typeface="Garamond" pitchFamily="18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0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23" y="21106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8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80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7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F0635D5-E47D-4D63-AE13-2E8E2EAA2EAE}" type="datetime1">
              <a:rPr lang="en-US" smtClean="0"/>
              <a:t>11/16/2018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1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22" y="21106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7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80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6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defTabSz="457200"/>
            <a:fld id="{2EC086F4-293A-4972-AA3D-6186CD25A3CD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57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4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9" y="21106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4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7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3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defTabSz="457200"/>
            <a:fld id="{A76C44EE-F754-4A89-984E-55EA297A37A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defTabSz="457200"/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457200"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555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diologyassistant.nl/data/bin/a566426531c561_17-MRF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Relationship Id="rId5" Type="http://schemas.openxmlformats.org/officeDocument/2006/relationships/hyperlink" Target="http://www.radiologyassistant.nl/en/p56195b237699d/rectal-cancer-mr-staging-20.html" TargetMode="Externa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jpe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gif"/><Relationship Id="rId9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4"/>
            <a:ext cx="6400800" cy="341947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sz="2200" dirty="0">
                <a:effectLst/>
              </a:rPr>
              <a:t>by</a:t>
            </a:r>
            <a:br>
              <a:rPr lang="en-US" sz="2200" dirty="0">
                <a:effectLst/>
              </a:rPr>
            </a:br>
            <a:r>
              <a:rPr lang="en-US" sz="2200" dirty="0">
                <a:effectLst/>
              </a:rPr>
              <a:t/>
            </a:r>
            <a:br>
              <a:rPr lang="en-US" sz="2200" dirty="0">
                <a:effectLst/>
              </a:rPr>
            </a:br>
            <a:r>
              <a:rPr lang="en-US" sz="2200" dirty="0"/>
              <a:t>DR. NORAINI  ABDUL  RAHIM</a:t>
            </a:r>
            <a:br>
              <a:rPr lang="en-US" sz="2200" dirty="0"/>
            </a:br>
            <a:r>
              <a:rPr lang="en-US" sz="2200" dirty="0"/>
              <a:t>CONSULTANT  RADIOLOGIST </a:t>
            </a:r>
            <a:br>
              <a:rPr lang="en-US" sz="2200" dirty="0"/>
            </a:br>
            <a:r>
              <a:rPr lang="en-US" sz="2200" dirty="0"/>
              <a:t>National CANCER INSTITUTE, PUTRAJAYA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endParaRPr lang="en-MY" sz="2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MY" sz="3600" b="1" dirty="0">
                <a:latin typeface="Castellar" panose="020A0402060406010301" pitchFamily="18" charset="0"/>
              </a:rPr>
              <a:t>DIAGNOSTIC (RADIOLOGICAL)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B0779-313C-4B40-9850-7FA9805A1221}" type="slidenum">
              <a:rPr lang="en-MY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</a:t>
            </a:fld>
            <a:endParaRPr lang="en-MY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" name="Picture 2" descr="C:\Users\Chin Eu\Downloads\image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5" y="3058885"/>
            <a:ext cx="2088231" cy="32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41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9154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47800" y="379766"/>
            <a:ext cx="6324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  <a:ea typeface="+mj-ea"/>
                <a:cs typeface="+mj-cs"/>
              </a:rPr>
              <a:t>CT  COLONOGRAPHY </a:t>
            </a:r>
            <a:endParaRPr lang="en-MY" sz="3200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8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4" t="1955" r="8311"/>
          <a:stretch/>
        </p:blipFill>
        <p:spPr bwMode="auto">
          <a:xfrm>
            <a:off x="914400" y="76200"/>
            <a:ext cx="731520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6939" y="6019814"/>
            <a:ext cx="4290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</a:t>
            </a:r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SESSILE POLYP </a:t>
            </a:r>
            <a:endParaRPr lang="en-MY" sz="32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6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idkd.org/cms/cgi-bin/IdkdImages/Images/2018/ppickhardt_UID-11781_CID-5280_SID-12049__94490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1" t="7990" r="9312" b="5670"/>
          <a:stretch/>
        </p:blipFill>
        <p:spPr bwMode="auto">
          <a:xfrm>
            <a:off x="76200" y="0"/>
            <a:ext cx="40386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idkd.org/cms/cgi-bin/IdkdImages/Images/2018/ppickhardt_UID-11781_CID-5280_SID-12065__59425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5" t="8545" r="8739" b="27709"/>
          <a:stretch/>
        </p:blipFill>
        <p:spPr bwMode="auto">
          <a:xfrm>
            <a:off x="4337539" y="3563816"/>
            <a:ext cx="4501661" cy="315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idkd.org/cms/cgi-bin/IdkdImages/Images/2018/ppickhardt_UID-11781_CID-5280_SID-12065__81279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3" t="9250" r="6852" b="19726"/>
          <a:stretch/>
        </p:blipFill>
        <p:spPr bwMode="auto">
          <a:xfrm>
            <a:off x="4343400" y="0"/>
            <a:ext cx="4487008" cy="351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50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www.idkd.org/cms/cgi-bin/IdkdImages/Images/2018/ppickhardt_UID-11781_CID-5280_SID-12065__1655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" y="87190"/>
            <a:ext cx="4200036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idkd.org/cms/cgi-bin/IdkdImages/Images/2018/ppickhardt_UID-11781_CID-5280_SID-12066__1236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590800"/>
            <a:ext cx="527685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58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r="3204"/>
          <a:stretch/>
        </p:blipFill>
        <p:spPr bwMode="auto">
          <a:xfrm>
            <a:off x="36443" y="0"/>
            <a:ext cx="545327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060" y="2209800"/>
            <a:ext cx="4618383" cy="264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2" y="4306956"/>
            <a:ext cx="46482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4419600" cy="477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00600" y="5526156"/>
            <a:ext cx="4303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COLONIC  LIPOMA </a:t>
            </a:r>
            <a:endParaRPr lang="en-MY" sz="32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6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48837"/>
            <a:ext cx="7239000" cy="7179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1 </a:t>
            </a:r>
            <a:endParaRPr lang="en-MY" sz="32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3000" y="1219200"/>
            <a:ext cx="7702062" cy="470898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endParaRPr lang="en-US" sz="2400" b="1" dirty="0" smtClean="0"/>
          </a:p>
          <a:p>
            <a:pPr marL="285750" indent="-285750">
              <a:buFont typeface="Wingdings" pitchFamily="2" charset="2"/>
              <a:buChar char="ü"/>
            </a:pPr>
            <a:endParaRPr lang="en-MY" sz="2400" b="1" dirty="0" smtClean="0"/>
          </a:p>
          <a:p>
            <a:pPr marL="285750" indent="-285750" algn="just">
              <a:buFont typeface="Wingdings" pitchFamily="2" charset="2"/>
              <a:buChar char="ü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CT </a:t>
            </a:r>
            <a:r>
              <a:rPr lang="en-MY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colonography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is an alternative modality in diagnosing CRC in symptomatic patients at high risk of the disease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pPr algn="just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/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CT </a:t>
            </a:r>
            <a:r>
              <a:rPr lang="en-MY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colonography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is a more sensitive test than b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arium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e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nema.  It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can be the preferred radiological test for patients with 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symptoms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suggestive of CRC.</a:t>
            </a:r>
          </a:p>
          <a:p>
            <a:endParaRPr lang="en-US" dirty="0" smtClean="0"/>
          </a:p>
          <a:p>
            <a:endParaRPr lang="en-MY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498080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SCAN</a:t>
            </a:r>
            <a:r>
              <a:rPr lang="en-US" sz="4000" b="1" baseline="300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-1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4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1828805"/>
            <a:ext cx="7696207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RADIOLOGIST - MOST IMPORTANT JOB! </a:t>
            </a:r>
          </a:p>
          <a:p>
            <a:pPr>
              <a:buFont typeface="Wingdings" pitchFamily="2" charset="2"/>
              <a:buChar char="q"/>
            </a:pP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>
              <a:buFont typeface="Wingdings" pitchFamily="2" charset="2"/>
              <a:buChar char="q"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TO STAGE THE DISEASE</a:t>
            </a:r>
          </a:p>
          <a:p>
            <a:pPr marL="0" indent="0">
              <a:buNone/>
            </a:pPr>
            <a:endParaRPr lang="en-MY" sz="1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1800" b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en-MY" sz="1800" b="1" dirty="0" smtClean="0">
                <a:solidFill>
                  <a:srgbClr val="FF0000"/>
                </a:solidFill>
              </a:rPr>
              <a:t>(Staging </a:t>
            </a:r>
            <a:r>
              <a:rPr lang="en-MY" sz="1800" b="1" dirty="0">
                <a:solidFill>
                  <a:srgbClr val="FF0000"/>
                </a:solidFill>
              </a:rPr>
              <a:t>is a way of describing where the cancer is located, if or where it has spread, and whether it is affecting other parts of the </a:t>
            </a:r>
            <a:r>
              <a:rPr lang="en-MY" sz="1800" b="1" dirty="0" smtClean="0">
                <a:solidFill>
                  <a:srgbClr val="FF0000"/>
                </a:solidFill>
              </a:rPr>
              <a:t>body).</a:t>
            </a:r>
            <a:endParaRPr lang="en-MY" sz="18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8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543807" cy="11430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SCAN</a:t>
            </a:r>
            <a:r>
              <a:rPr lang="en-US" sz="4000" b="1" baseline="300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-2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4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1524000"/>
            <a:ext cx="7903029" cy="5181600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Is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routinely used and remains the mainstay technique for primary staging and disease surveillance in patients with CRC. </a:t>
            </a:r>
            <a:endParaRPr lang="en-MY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en-MY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lvl="0" algn="just">
              <a:spcBef>
                <a:spcPts val="0"/>
              </a:spcBef>
              <a:buFont typeface="Wingdings" pitchFamily="2" charset="2"/>
              <a:buChar char="q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It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is used for identification of the </a:t>
            </a:r>
            <a:r>
              <a:rPr lang="en-MY" sz="24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location</a:t>
            </a:r>
            <a:r>
              <a:rPr lang="en-MY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and</a:t>
            </a:r>
            <a:r>
              <a:rPr lang="en-MY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4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size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of the lesion, demonstration of </a:t>
            </a:r>
            <a:r>
              <a:rPr lang="en-MY" sz="24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local extension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and detection of </a:t>
            </a:r>
            <a:r>
              <a:rPr lang="en-MY" sz="24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distant metastases</a:t>
            </a:r>
            <a:r>
              <a:rPr lang="en-MY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or complications such as perforation, obstruction or </a:t>
            </a:r>
            <a:r>
              <a:rPr lang="en-MY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pericolic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abscess 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formation.</a:t>
            </a:r>
            <a:r>
              <a:rPr lang="en-MY" sz="24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67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q"/>
            </a:pPr>
            <a:endParaRPr lang="en-US" sz="24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82296" lvl="0" indent="0" algn="just">
              <a:spcBef>
                <a:spcPts val="0"/>
              </a:spcBef>
              <a:buNone/>
            </a:pPr>
            <a:endParaRPr lang="en-US" sz="2400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82296" lvl="0" indent="0" algn="just">
              <a:spcBef>
                <a:spcPts val="0"/>
              </a:spcBef>
              <a:buNone/>
            </a:pPr>
            <a:endParaRPr lang="en-US" sz="24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82296" indent="0">
              <a:buNone/>
            </a:pPr>
            <a:endParaRPr lang="en-MY" sz="900" dirty="0" smtClean="0"/>
          </a:p>
          <a:p>
            <a:pPr marL="82296" indent="0">
              <a:buNone/>
            </a:pPr>
            <a:endParaRPr lang="en-MY" sz="900" dirty="0"/>
          </a:p>
          <a:p>
            <a:pPr marL="82296" indent="0">
              <a:buNone/>
            </a:pPr>
            <a:r>
              <a:rPr lang="en-MY" sz="900" dirty="0" smtClean="0"/>
              <a:t>67</a:t>
            </a:r>
            <a:r>
              <a:rPr lang="en-MY" sz="900" dirty="0"/>
              <a:t>. Lao IH, Chao H, Wang YJ, et al. Computed tomography has low sensitivity </a:t>
            </a:r>
            <a:r>
              <a:rPr lang="en-MY" sz="900" dirty="0" smtClean="0"/>
              <a:t>for the </a:t>
            </a:r>
            <a:r>
              <a:rPr lang="en-MY" sz="900" dirty="0"/>
              <a:t>diagnosis of early colon cancer. Colorectal Dis. 2013;15(7):807-11.</a:t>
            </a:r>
            <a:endParaRPr lang="en-MY" sz="900" b="1" baseline="30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endParaRPr lang="en-MY" sz="2400" b="1" baseline="30000" dirty="0" smtClean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2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7400" y="160338"/>
            <a:ext cx="2743200" cy="1143000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                                   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</a:t>
            </a:r>
            <a:r>
              <a:rPr lang="en-US" sz="40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SCAN </a:t>
            </a:r>
            <a:endParaRPr lang="en-MY" sz="40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3" y="160352"/>
            <a:ext cx="550687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AutoShape 2" descr="data:image/png;base64,iVBORw0KGgoAAAANSUhEUgAABPoAAAMPCAYAAABMgruIAAAgAElEQVR4Xuyd15LlWHJse6g1Oc2e//9APpBsan3Ny+5qW3T6BpDVVTUUSLO0cw7EFiE8PAIbwC++++67//ju/Xsl8GuWwO/8zu/8NIJf/OIX3/3Hf5zNMvt+4zd+49M/x2bbv//7v3/6nb/8/s3f/M1Pn/znd/b/27/926djfT6d+1jGwDkcQx8nkeU8xsUYODb9sj/901/2M6acwxzY/1u/9Vuf9mfsa9w9Fssh+xgPfaYtz8fHe958p8+Wndv2d8addvlnTtZPvqdN+s935m8dMd6Mo9uhfcsy3yMzzyVtYCPpw/3SF23TJtvpP9s9Fs8T2TIXdJ3P2DdjYbvtwPql77SXMbZcLU/Lgv5tazk2c7W+6XfJsW2cY9sn17yZn89hrrRrn0SXtnWPKcfyn2N/7/d+77vf//3f/+53f/d3v/vjP/7jT5/Z9kd/9Eff/fZv//an3/nHXyO7f/mXf/nun//5n3/6/8d//Mfv8v+v//qvn7Z5f7blHOwCf2Ne3m58MtZwTuaRsWfcyN7YYrtHtnza1txO+s8Y26eMgcYm26HtuXXMGNN2/vB1PsEm203jBT7LWLBbdLyOj803BkYfxmzjenTceOnxti/kN3MCC6w3sMD+ZHttnPY+YglteJztn4zRPoNM8W3kk09iG7aIjNBH5pT/YMof/MEffLKvf/qnf/pprh4b33Nujo8c4jP4ijEDf/nbv/3bTz4S/0i7Gbf7xiaZFzZpTM08sh0fiF7BIubOPK1TY5f9Ct9jPpxjnZxiDfiXYxf+2N4Yr+PcwkTb0Yq1xDH7f8c9+7njHv051nsb+sC33I51Rbwz9hK/kJv5iX0R3aArH09c6vGZWzjupo/4bvoGcxkT9p9zY5uMD/lnW84Hm9lvHtCYl7HSVs6zTBbGYhcek+dr7PSczU+wT8dJ4lBzQMc7/N0Yi695rPTVmOztHZNyfuSev8gdf7S88GXk2viIDzLmU6xBj8Zjx1L7pn3XXNfyX9yAcdvOjF+tJ4+d8Rlr6JsYgY2iN2SBfTieOr7Z1v2d+RAbbOuWNzbQtomul07abujLON3jtnwd25gvsQz/wSZt07TfsdCxzbGw9bP2RZaMB50wVmJL/Nk26O/4QLZ1ftS6afs1noDVjunORRhj2xJ9eOzGMcv9/f5K4NchgVRF3kLfr0Pyb5//SQJJQkyYTc464PQ+QN+JG8c42DpQm5h0AORcALzJegM97Xr83kZQJMiYrDF2AqD3ETwhPZDJDp7Mm7ZOAd2yQKYmZmxzUmUCwX4CHsSKcToQeiwmCrRnWfnYJhnIw0Ta8+vAbSKxkjpkRbLiOSyXNHnku8dCQPe8TCaxlSbXJGeWv4nl6td6bl2aFNKOyVyPyYlS68ptt05PsGXfYuy0632doJmkWVY5J8Q7uJDCRAoaKe794R/+4aff+aRwQTLD+RTxUqz4h3/4h0/Finz6d/qlcOYCXyfN/duEtudnX853F1xM9jtBb5l2stC2Y+Lf9mtfa534POMf43GhzxjIfoo1XQSIHEmswcqVCFk+FHDtv+CL52C7dVJIEcNjcfueU9pDF/hr+0NjZtuifcoJvrc3LtqPOjY4tjBu47qLU42VnjvFNbdn++I7/pTjo6v4Top98Z38U1CJ3uInf/d3f/fJZ/7+7//+UyGR9q1X2wV66EIIhTN8jONa77ZN+5gLtB1vbC8tX+vZmAPu2/5bT9iwOcRVbGv9tL+C8flEfu4fjEHnHG/sYYxdgMJ2OJYxW76OAx03HLeWzBrTPFfraRVsbJMk6sEQ8xj7XXOf/Ma+uQDAvPCVtgn6pL8rGTKXbsP6Z1/LE5t6ws1axuZLjfXLLm3nllHPrX0d/078S/E+MuQYxkQRNr/x0bb19q2Oez0Oy7Nt2z7Vsd+2aTumP/wCXZgPWT9rPMjVXHz5LfI15uU7OEYcNw42lp2wpf3QfRCj0PUV73I7HSv5TfGM+aCTxgvHCtp1HLOPuw3LEdzysbb59R0ZIU9kbF3bHtpuff7C6Z5Xt2v5Wp7WiXHbfP3ko+0nxGlj3Pv9lcCvQwJvoe/XIfW3z/8igSQekDdA1QTdCZWDohMEEwe+d/By8DBgux0A3oGLYNLBDLLRRJA2SCwYR47vlWYEO8ZDwCDocLwTzE6oTGScaDhoQyKy3wk5hJr9Lf9uDxlAIkzoCaiekwM9bTnh8veWPQlEExfaNMlo3WJPGQtFP8+ti4dN2JqwOmntlSWLJPV4TDY8DuZgvZtwkoCdyBD6bBLHvDnfTue+vN06XaR4tWHS1OTdfsV32xP+QwEgtp4EhdVKKfBlxR7/7OPCAHaWJIaVTkls8p8iBQkOhT5WNkDCcj625QQBmTXR7SRi+RcycKHZBNLbF+FcMm7AtCwtz5V02DZ7vIskpy+KdyQ0GXNknD8nPay8YRs+F11kzqzCsy8gn05aLQuOtw1iI+DUWvGEfsANxsy5TuItiyU3/KlxwH5lXHc8cQK24gz6i7179RL+ACYwR+TBscRA7BfctG11v+goOiHBp+CXz/xTWKE4Hh+icE4hwGNMH6y6QC/GLlZt4mOM0/5l+TpuoDN8sG2X/tAH+nKShwzsL09iNuNAj/iY7aT3Gesce9AVxxtD3A+2iY8trOnYaz+JjH3Rg7bxccu5YxP7uk/HLCfbyIOLA9jdwiniE+Ox/HscxNX0xV0eXq1qv8IeLGt0QDv0hR04+eY82wiysi47Xtn/LQfs1TIkZrs95OAiPfLHP5A7+maMjZmeFzwx7SZu5mJY2k3R/scff/y0qs8YSl8URcHsFSMaC63ntnvbjO0VLG9us/DROGH/97nut3mi7dm+a6xt+zG/svxbJ7ah5oGei9vADpG1scu6ZTvbOo7YHmwLzMV44G22L8a/4q+xs7/z27iSdnu1fPuObWDhA/uDXXDyjuNus3G+faV5grm2Mdh27rk2D7Q9e/yW6ToGOfWc39+vBL61BN5C37eW+NvflADJh8GxEwCTDV9BdkADsAkYOadXYBmUTeK83aTbhHCRbwdAghbtOrFkLNzGybiZswOvA77bN7GE1HtMfaWxx+vCSvolkXQxsYPqkpFJ0gqkJgMoHMIPcTLxow0IjskBbXVgNRlq3SXB91V9EksnKy4UQN6RSdqzjeVYSB1FkCY8thnGiuxM0JoIdcLROkob6dP9ngjH8h/Ln76dsLotbNBz87Y1dmzVbbfNUNxpQkoSzK23uTU3K/f4J2HJdm5vZmy+9ZbbcaN3vuczhT5u3aUQCNnHZmx7tikIsXHI+vR3E0XwBvuxL1sujRVLNk5SON7+Zn/hu/szZvr7mofbomhAgYak1HaN/+LP6DLjjB6yvwt9jA15OSHrhMDzBTss55aXbRPZU4igHxcFLC/jB/5g/dCvbwW2PFdc8H5juPXjW/b5DvY4LjAmY2badOGvfdd4iawo9uUz/eWfVX0U0SnaZK4pssR/UvBLsdyrflxMYa7px3PtpH7hTsd59Ljiqv3TSZvnbttuXRr/iQk+JvspsoLDxrVlJz7fPtRx2/Hdtt3zxZ/MYVpungf21P5GH7SPvmx/2EXLrOOWY3fOhy+w0g6/4rwTRjEW+6rlxxjzGXtMO7FB7H7JwT69knTOWWNz0aNjY2OG44GxPeOPHLKti3dpc3Er+4VxzPrAPs0HFp/gOOw2bSdehmciv8gQe2rbObXZvmPfWzyh8cbnO+4trOBYf3Z7jS3Wl20Au6ctt2Md4mfwtuxrvS4sog3HPceKFeOtQ/rr8eOX7ZMtm9WXY6fnwxiXLjuWWr/wNcaEXGwr9jXbFL7qAmD7VmMmMQ9O7vlg17Yb6xbdOzb2fM2jaIfx+5EBxFxk4c+FWa1r43/b4bLxd9srgW8hgbfQ9y2k/PZxKwGu/BvMV6LSpJtABOAC+i7i9KoIk4JFQADrJqsuCEA6aGuNm2Dp83i2Esf780SGINluB1KSfS5k9lxPpMFBKHNwsHRwg6A4sC5ldqLbQdnJ3CJwp7kT5H1Oy9pBHVlBvDm2ExHshrk7qWMuvlrrAioyhRRgCyTITkpcHLRce8y2A76bXJmg2gcsV9psXTBe26r1TRu2d+bmBM82s4iT5cJcnVwhYxIibiFMoSGrD/7kT/7kU4Hvl7/85Xd/+qd/+tPKPohYdMDKvBTxUnygEEFxL8ewAiQ2QHGCwhO6MWmzvpA9ySHziLzatyxvFz3ctpOT1o91bkxynybWHG8caL/phMd6OiUj+EI+bRfYM+PppKeJvnGKZ2N5fJ4L8rX9mqj3dtuT5+FiiuXeNu2+F2G33pGD5eJnhRkr0K/H1O17LviI8dRJTbZHdsRD2mobpU2vpmt8WbESTAH38smtuzzzkuIf+md1LL5H0cCyP+FZ229+ey62A/vDOg99GM8aN9vG2mc69lgP9hXbYidsjX2eO99tr/aTtIUOKNKSmCNPY6bbW223zDqusx87bT+44getU+uKojT2h167eEBBaNmH59OxhUJ0ZOcLM24HG6ZvdNZ+sPhex/AVG61DbA9Oh87shy70gRHwtMbYLsa0Xiy3xoy2t/aV7G/u0u03Lhu/2uaMI4wFG85vLga52NO2uuzY2Nl+2EVJy6B5hnVnjMj39qmca/zp+EFbbTM+zna2MNZzaRvv39iPfR4bw3eNWfavKz2tcxeOtd+t8a5YyrzNCZp7WC/m1CeZuU3bZxcMsZtgDxjg+Tr+glnYhdtlro1ZPsb4iKzuMLPlcMLwd/srgW8lgbfQ960k/fZzKQGICcC8iIeDoYOfE1+SE1ZgcYWVQGAS5NUeTSDTPquomgTSVrZz6xUEAoIHUcsnRKjJsOfYwaWFRT8uNuSctA/Zpi8XnDxfE4hOVjmHIEpbEC6CW5OqRVwsaxIbzqNgZhLGnCC/DsokFC0fZEe7lnvO58HTBH2IqW0FGyHQN2FFFunbD/VO+9ifx4Eu2O/PJkYmg/TTyaWvZGI7badN/Hycv+c42wV+hk30sZ7XSiROiYNJeBNLCgi8DIBn76XIlwJfCn1+Fh9jTJEuxQVW6OVWpPy70MdLAyKfHM+zoPh04cnJmfHG+GK7xpetH9udkz+fl+0keia3TjTar4wJ0Rc+4cQHO7UNYWuLZPb4jZ22A3yybdVJHbaKj5v0OiHoMdpnbMPuE99kvOCAkwnsNJ/GLGOO+zLedAKA7zReYQfEgOxn1VvGiC2B+QsTOz5137Y765HzuI0252UOWVVnzEZujQuNx8ZZYoGPQY4U3eOTmWtWBOUf3VNY/5u/+ZtPvsd4kIHna79v7DCOe19vZ17G644BzMPyd5vGdWzCttTjRCe2h4WvzJUx4gOLh3ibx9v+Y9xMu/i9cePkN8aQVexabSCPK/la3j6+x0eMdgzGLmx/9gHrAT+3/JH7ipsnW+l5On7bVy17+x7nL65gnznJAl8CH9rP2s9bV6f4g72d9Lh0iU0w144Ba2yNUcveiHUd2xtn0Kmx2LaGzzqO0ga2v/DBMbj9yX3SlvG/5+P42rjgOGqMXfM++TVzN554W+/vmMDvp/Z+4sLmGx5L+xu/W8fLFxuLG/9ty+4nWNGr7Fs+xrPGRWyIdvBxn+NnDbfulr+3nXluJ0yzXTf+9wrExo739yuBby2Bt9D3rSX+9jclwG2oJiheqZaTKNqxPUUBCmDcnueVNQA2BZ20ke++QtSkncTciQbBxAm9k1IClUmAk0jvJ3B4pZfb99V+ggkFElZS0B7E0mOFhEN6TA4Zk4MfMvItZE3aIAroxoHbYzEh6ATC+0y6GUsnyyY97tfGg7yZs4lK9iFj5tOFF2SzijFNsuhrjcUyRr8mD+zH7iCf7qOPZ062qSaZfYzJlskd2z3fda4Ja59vkrwKW5YPdmv5Z+68NTer9fLMPW7L5Tl8WVGUc7jdkzfidpEhBT5erMExnVz5Nl0n69gAY7TddaKObZ4SLOZMEoVdm8CbNC6S3TjSpNdFL3z6lJxj5z1u+4xtweQYuSAPr+Yj8XIC0EkF9pTtXCBp7OF3j8e2s/DP42xc8zgbD5wkIDP0Yb20LzgBN2ayyq7n137pc7CJlnsnkug923k+ZfyAAnfiG3bVyS6Y0/Zlf7bcHPMcQ3j5Dc/rSwE+vsnqqvjcX//1X3/655Z4YrHHRpvMnfjGJ2MxprQ+eq78BjOxk75Y53ZsD45Z/m49tO/Zn1xo78S5+7T/2wax/77ggr8av9tXVnxobKGdjpGex8LpFas8FusLX7EMOnZ3QQd5e05LT11U9TyYg3W0cBkbc6HU/XulG+O0fZ7G2GNpe+xY4BjvY+279lv7QsYOjnIudsRcOgacdIgc7E9d9DM20U5jysKv9hf7Vctrjc9+cqdrH9u203zEF9aNOW07tjfL9xSD2q9O8Yx++oI7c1ix0/Kx7K0rc4XlU4yvL8zZNh3LHQccw5hXYyO+z/w47hSfexy2ZYphzPUqxue8Lr4zD+TAXJpPdSwHIxe+Np4yz4XvbTttn6d+Fo68214JfG0JvIW+ry3ht/1HEiC5d2AGjAkGXMUBzH/1q199KtqR7Ge1AYTQJLATMZMeB7sG9g5krDxzcmly3UldT5xxdKExx7lA5CCU7bw9jRcJpE+IZAdTgrGTHL57BYzl0yTOvzuomwh6fqfEgGNMErqI1GNZfV4RcBMTZNljo0gMiTYBQK89DsiHx+N5noje2p5tTVZMUhjvFZm7IpaL/OIL3Q/E2MTXxKl13PZuIt22AynLOX4rLkW9FPn+7M/+7KdCHyuXfCtY2udlANw2mOJeVhJR4FvP3WsZpB0Xpyw/28wizSbeJqhOCJzYdNv2Q+OK/bLxxu2dQHPZwMmu1pjch+2iyX37j/3KOsdeSaCxI6+kaPnyG7JsO6Tfxu/2uxN+uaDXsaR1Sl+d+FrH1lHmmH+KyNiF54GcGjuWPZ38MgVxXjbDc/J447Fl1bpc+xp3PC6PP21RZKfgR6GPFbiRbW7f/au/+qtP//FFr+w7YT39LD37nBUvT+cicxdU2v9PeGl77HPAzCdjsSy7zeXLtivbr222fYVku+2nbXvplT7Y54sGlk0nrW4bnXXxDhyjzZb1aX/7dcegxpn284VpC5+7mEI/Hu/VnIzTJ7syJrl9zsWWrF+Oa3xovE3bcMIu1llG9p+ORz0+zjPeud81pmXHjm2e6+qv8bx/t/0s+2iM6FjQc7CMO8bYj9hnXaOzbDMXW4VVc8g1xh6XY2xjtcdsXG7/c+w96c5zXH7eNngqWmGD7mcVEe0fPaaTv8H3FkatOTceL53bVlu3rR/LpcffWGb5IH/LeBXsT3Z/NY933yuBryWBt9D3tST7tvshCfSKviYtJCwQ+3zmdr8kITk2CUhWGZiEMABfoetCSvfjgHAVhAjGaa+TSxNrB3QIhW/3XVfNuI0q7SaZYkUFzxlzm6vQx9Uyjx8Ck/myCoI5dHLh7R2wOuGwkhfBcMBlv4uaTXhO7a/ATUJicpj2XNzhOzIxUWr9msw1MaBd29Qi8OjT8+J7JwyMxUTC5L6JVidznQRZj9gaBRhWsjKPnrsJDP1S0HNhGjl6tS3H5xPbzW1/WbWXIjUr9ijypYDArZAZR4oFaS+2nn+KfHznRQD89q25+F8XLxdRR35OQm1XEHe2GRtaFxSM7R+0i2zxzWULy76WH67x4ctdZLNOnLwwb9pvuzUGreTHfsu4nUhnW/TucfWKlhMWIZsudhhXGP8qiDSGdULm+XRAWrhhvbT+nSA3htkOrhL0xjvGb3klplkurCD0aiTLsxMT9EAbxhf660Qnc037OZZ4E7+NH6cwT0E+c8sFtbzFM/E2vsnt8S27tnv7UCdlC/exYc+n5Wc7b3z1XJnviiMtn7YZxxnzi/ajpVvbXI537Gd8jg+Wy9KV7WxxB8aHLIzr6HfpnjGAm2A/v13UsK7ob2Gcccfjbt82pnQMs4xaNj7P/uLiQvu4x2E5WJa9EutUEGqb9e/G3LbN7PeF15aPeYTHZvmg27YxZOY+8b3mEJbpCUcau/HHk67cL2NbnC/tEjfs6/ibbdJ6tM3Zd8BQxyZk1HOz7Nz32r7aMO54DNajfc/cYOGN9YP+OM7z6r567MZg7/N22ncu1O2AU+jN+Nl6X/pexxsvV47SWMKYmo+xvduwH6y43z55wqeFGcs37Dvta7Z7j+v9/krg1yGBt9D365D62+d/kQCFvhPhccDJd24vSiKSQJjEYyW6aS8JSwoOrA6CCBI0+9OB3QDP23K9ogkC3ESuCWp+c6wLAN7OisWMN8lVEqi/+Iu/+Kl46b4gQ+7XgfsJcWhS0EpZRLbJbBOIjxAq98d8TKDoK/NaVxI538TeZCLbW+Ymuqe+PIeTLZxIOgTDJLVlZBunYJR+WIGW/S4qXMGFSUknJCQTtB37ynff5mp9MhZkRts9VxMwVjmlnfgHBb48by82nN+sCEqBL9/TD3NlNW4K9SkgcFsuBQT2n96cuwg0474iZ03ysJtFUNtOIaTWtf3YdmkccBHKxaC2yVNB64rU03/b68IlxkS/9pNOQk62yDmMdRX6mvy2rhpL/LuTq3Xb+0oe27fADdu8/cSyXthlO3ES2Ljrc21DrUv69ksMMmYX+pirbTJtuuCOvtGP8aYTTCdmHL/maiyK3OKr+Y8vJ37Gl9MWq2pzC29W2cZ3ubX4hHX2IeM6triKVk+Kv45znjfyYO6rMOt4CSYRh5oTdOEFnTWXWElix1HbB9/X+DqGG0ts5+g0YwGPYyt8Z6Umhb5TOxlLxpH/2GNslIsqFHPblpA55xlb+G6/MQa0XLA/xmFO4DF33D7FaMvodIz9m3Zd6APrsYelJ9u8C6Le3rh6NR7zGcuTsXbM79jVfKHlbNvuY91fj6NjTI+tY2rLfx3fFy88t44P9uk1tvYr+7fx8Uo+jSHN740n7UcdE8yb1ryaq5q3GIeubA6d2Nbu/MHjZA62W3Ci74iwP5uLLL33tvZ746lxznp1jDI3tV7b9pmbPy3XtkGw07Zmbnby59b9wv3WzfK1d9srgW8hgbfQ9y2k/PZxKwGSGEDfQcUEg+88Lym/veKhk+kErSQoSVSSjKSAYALigRGMulgD2UvSQzEuyc6JBNBmJyqQBBNfBxKCTYqeGW/mlfFyfBcyHdwhMg5ADpRNtk/FBLe5AmTL62oMzLdJCGMloDZBa5KQ47qI5YCNfjpp70KfEwTLy8ma9cH5q3h3NZ6WSRt/E1jIbidLPUZ+t16Xc1mmnNf9dJJjAth9mNjlOPyP4l4+eXNuVvLxBl1WApmokTzyxtzYeP5T6GMbn/i2P0kE7esnGZ983bbZieOJWBsf7E+01TJvOzABP/kyc7P8l35NZN2/k0EnC9Zf2qMAtnwQTMXHTkVnt8kxjMu37jamdNLTJLn9OG0Gw/PH6s+FU42r+U2y5Ysz1oNtaOFVj43VbumfgogTD+KX5Uq7LorHB9APOmdctGGc4HvbPL4IbjlJYYzLPhsLW9cZa2IQ/9x6z0qPyDMr+ng5B/Gw5+05ODad/LLjS8ct436+kzB2PGufWZh5FwPxJePwmk/jufu2TtFz9rOiOXbQF15Wv7Z39Om2eXMyz/OlfR6fwCc4bPk7zmNH0S/Ph2QlNXcC+M4C+7uL1cu+XOzyHJGv/XJhxvKHbsfzsj8bwzruGTPBxvbJjr09Vn6fCgOr0Ge522Zc9G778TgWLi9ssxyI2+nbGN3xAd8CQ+x3Sw8rRrXfcN7Vse2n7f8rNtsGFoa37ijqMw5zOcbY+lx9tO15foyz8cyFrIVZ7TeNLScZWm5rPtavZbpwwOf3+Bt/G5fa/1b7xm38De7bXPsKG7xv8aWe57Jx5nOS86ld23bj/d24Tvb/bn8l8LUk8Bb6vpZk33Y/JAGWYQdwnTg5SJO0cYwTmNOKLxIzQN6rphzUOxAayEnQUsjIf4juX/7lX/60imEFRpMJB+dFcBFUyDnjyzkQPubZCfAKMAQuy9DJKv2zH7ldJebdzyn49XaTJcZlEruOP21rogxZWInvIlyZp+fYttOkO/tzTnS9inonwtYEgOKab5fu9u4KfbaFLkw0QTnZhAkN/tNFAct+yYNxJFlglSzFvXzm1tz8Zx9Fca8MycofksYUbPKbZJJb7/stuRT4mDd+uhIx+4fl0C+awXYo5K5ij20IfTmR7f0U7rBvk9mMlavk7PftOE4OKR59BDxXEtkEeRVFuWjh5GjhgW3d9r18dfnpwouWD/NtP2V7Ck4Zb+yF1XCWEbiGXlYMsUw8DycElpOxyhidokn+KFgzP/yYoiLnIN98stKK5/zZf/FRt4edY6tuExk6PhjrHUuf2hPjSX9+OQdvyKaAlM/4bFbS8wbszMnx9aRjz8GxvHXyJM60/JDhwsFOok92eZJVx7PWxak9zjOmRn6RKW8UfzLX1rdX78UmrZv4S7bxfF8KfPh3jx1sRwfxg/ga/8FtX6DJd8aTY1l5zTxOBS/r+MomGc9q586uVru0Zw6wsCrn9urhU3s9FzgsxyMLFy/MO/p844TtAfw9cTTjtzFk2RR3wuQ4t0fBuefauHOHI811+3hjrds2//Y5i3u5DZ9nfdqebUPLriw/xtR9NE4tO/Y52b9i7pJP6w8d2h6a21i3VzFkxbA7HTY+d87Q2HqFo8Y+x6YTDjRWnuT8ERxpf3w6//e4VwL/WyTwFvr+t2jyf/g8VkAy6PeVni5EdLGN4OSA0KRhFeicMHp/Am2I+S9/+ctPn7ltKcW+TigJ0hRR0h5z81U+z81BHKLRRI8EuAt4TRxXUu4A67Ew1iZcDvR9vEnIicycyF2TuUUC3HcTiJOOPT+f41VLnQCfxtLyRX+eUxdJScY5pgnnIonWm8eZNqzDLk5C6lyks13l+yr8mGCa+Jj4olvrNft9Gxi34WbVXp6R+f333396Fpj9+lYAACAASURBVF8KfVl15UQiyQMv0fBqPYp9PMzfCSQFEOvHRD3bfWvVShDarnzLYycGObYTKOacY/1WT2NDk13k3kkD55Bog0dOAvr7KelZEM9csTHjTX+3fvl+wga22xZtW8yjccorvq58GTtvW7NfnGRp+XDMsnlkv7CUgmr7xUpanPzx5uicnwKXCx4dc7pfY2njylNs7AQ08uO26X7z9Eogr2hCt03hyM/d5EUh8UFup+et2PF1vx14zWnhMLbQOGps6vOYh2NnJ7y24atYZTl1G3e06s5+0Ll5iDG1X+yCHze+OFbjk60fcJqiOKv8IgdWcnl+2CsXIShUW7YZH3r2bbxckMGPmAcFIxe7m6Pc4cJJ5h+x54/qER+PDCK3fu7kCXtbr+BQFxSNBY25p6Koz2nf7H0eX2OY5cZKXR7jwcXM+O4qJHacuPOHu/34NL7esbrtvnW+YrDjEnPn88QBF87Tt/mFsal9p8e6+Onqx5hxNY6741bMsz3+XN2hG+cyd/r1fnDKXCHzbfn6nKWvJWfjfseZHuOTYudHsOUuhl7p9CPye499JfClJPAW+r6UJN92fpYEAH+CghPYJuwGdvYRjJo4XJ3r4qHJqAlwtrNKIWPkOWMhgkn0QoK7T88FoXjMTp4XKesrgRB4VkediHIn5QR6jnfAa8LU8+fclRhcER6ft65otpF0ouQx9/kmUp0QnYpbzKsLsujD/btNy8p2kvG5La+AcvGtV3+dyFIT3/TlFWjWE98ZA+eeCn0mvSZd6GAVNZ1Q5BzfupckP/bPrblZuZdin1eN5HySwyQP3N6XlT+sCskqERJCngOFbWdMJD7LziCKJo/2MYg5MsrxTrbbJ9qOOB4fXquzFgG3fL26j/68koYkB302ni1MWPO1X9smWFlCAtS2Tvsmt23jxk37kHGicYgVRqzCRBfuh7HYv07j8LjXeCwnF9GQOTrBphgPSb2TBc7ppME2mO8UujPHrGjzs/Ys18ad+DQrKCkeW+b21Y59HlP2UZihyLLm2THJv+0D1kdjVPoh9vA4CZ7bl9/0H1+OLCj0cVuy8bv7dxw4xZNOnG1vKy4t3bnfUzzqGLBitm3U42gfsE2Cz8Yi2+babv/ifNtDP3uPW3VdrMvFlsjORSdsxO07thB3uiDIGFmtSUGP32AZv10MdAELH2yfe8IRmjOcfluP+LhjZuNq6zH7Tyst20bc1vL7q758fHOytnHLxzHGsl226djQMs8cwZF+FM3Jzk/zWbqwrIhbHatWvHI8xE861lp29lPitXF04RwxwOc2FjV2r3OWPDrGM/d17OIQV3bdbSyu7xh2wlfLxMecxrjiveXRscn6PtlBF97At4W7rUOOdb5n/vsRO72SUeP6yc4b79t/Pnc8TzHvPe6VwBMJvIW+J1J6j/nqEiBILuBcnTvg5zvJ9SIGJ4IEEV4BqUl6ggljpD3IrROtjOWqMETyvYKakxePCRKftr1qg4QegsRxnWg3Oergc0WmTmNqEuMA56Lb6fxFjk/EzEHX/VwRbOvW5K9JhslR2u7iF/s9D8hN2gppzicFKxKsvjXT/fS4TSxpM+PwaiHk7YIGNmqb6u+M2zp28tCJUNqPHSVZpJCXYl5WslLkznae+cTKAMZLIkiRz8/xSlEcOeE72GrG4SJffrPCBHmjH5PcZcvM1QWeJQd81WSVfpEzhT50tEgpxJfxoQMn100AO/myjTqJazu2LDjH/ob+XARCx55n2337qf3Avt7FF9syfRt/+gIOvpztLoav/joRwd7ziV5aPm4H28TWli8bc5zUILP2ewohnuPCOG9LHy704de2Sevf47TOOJ4CHD6HzeY8F5ktJ+zW8+q21xjAI/rkllCKBfgJt+BTxOc5bsarjosrLjU2rjjpeN7+f8ID8GVxiR4Xx3ShEj9wPPL35V/2F4/Ncun4hq6wd+brYh6rONELthu9uOiROcT+XYQAX3o8LhqmPfrDrrjgiSx9Ptv8Ag8X99hvPDX2G49OZLMxtOWW3yT9kRnzdOxrTGnOwWMpMt5cmPKt6MR25GHbdFzo4iW69vH5TnzjeMcEx7A1zzu7d0wyN4bHcj447L7tg+DFkpu3nWR8khG+gkztO45x9p/mzstOfC7+2vhsLGw5GguMGb194YznenV8x4bGk2675wkuYO8+frW9dANXWbIgr7BPpg/smP7Nr9qPsD/GeDVH86TmbFf2h49f9XUnS8bFGMy9LBtsyfMwxjB/j6nPOeHau/2VwNeWwFvo+9oSftt/JAGTUwcmE6gO4h2IHGxOJKTJXwdBAtoCaRIn99sA74BIGwQriGqTQoIRQcL7TVYIzt1efpvwm0A7oVjttswcWJ+QPJNCy9JEzrJkDh34m6C4rS6KnAzKcjzpn/5JCDiu9dZECDnSB7LxassUsiAMTVxdyF5E2v15NRk6w267qINNdUJ9au9EuNInz+TieVx5a25uzeXZe7k1FxJIAsTKPF6ewWq+rHbljZwp+lEAWCv30C8ys90xP7bZ9heJbHktvZ503r7m9hnHSX5tH7aDTjRMBj0/40X34zGfkhMSISdvJue2SSdQTfY9V4/d2Ohxo5N1oaFXWjAPxoUsXKA7FUFJMNAL4/F47Vsk0rHJLtp0jGm8XwnCwkbaaTxZOmecJDMdexon2zbwvWznu+OZsTX7fYztp/uxrdlGsAuScQpBXuVnnVPk57luyCRtghcdg3qOHosLJGtcjRduu+VCu1d20HGl+zzFHfOBUzzMMbZ1bNnjRM58cgwyxl7Qv30JnQbD8+cLgpG98SljdLGPftCrf7uwzUpNy8Fjxi/9rMb0Q0GffukbnuJV05b58ofGfPrvuOT5YmP2t/ZvH8MLpIhVjB+fcsHT9tq23LbedtIY0Zxp+enCJcctn0MMQv/IjnF1QdLjw17dNvhyhYPmR7R3kj/tmNN0fx1/FmZe+d/dHI3faYfHfBgvm0NYxvaFZVNup2POFa+9auuEQ9bLsp2Fb9iC+0NfyNVtcRxxveXrc9cx3u/2lxxPxxpjzQfxn7YR25ljhvvs2NG22zp3fPXjXRpnT7p6t78S+JYSeAt931Lab19HCRicISgN/n3F0yTAARXiYNLQgbtB3kGiyUUPukm6iUa+u6jjFRYmQWvsOc+3dTXpdVBugpI5O+nqANzzW1ePLaNT4F0kxwkIwfl0hRiyuGTa5GTpwaRxEeu00cG2iy5NsEhIXYDh+yKjLpKQaKRfdGdiSPFlEdZs88o/5r+SlCZFtMs4aR9Sj5wZXxcXGCN2kyJeVurlP2/MTXEvhb6s5MutulnJkzYzxxTucqteCpt59l4SQG7LTf/5zos3cgwvUKDgwliwAXykk2R+r8KPdcBc7IcmrtalCRzf0b+J5Smhatxom7We2n/dtwkqie/yidXGOs5jb9tdcsEnuvDRmGlc9soQ+55tKe2uFX1Lt9nWxagm91dzpV9jiu3CGLkSp05o2g7ukh/HARf6PC7bRycoJxuzzJfcHAdov9vyaiHvW30av1ey5GIKCQ64wUpFj5nVfaxcpGDSfRuXLXtj/CkmNfbbn0772i88ZvfTsflkO13cbV01ZuMbjje27+ynsIZsXEg72YtjAfZAUc6+gW5d5DMmmUPAY7gN2MUt2uF4eAdxC3zPcavgyjaKgBxPwc+Y1D7p2IE8GEfGzDg7hrYuGlcbP8ERFyGZZz8LEx02drUdoVP7rOeQ7W1T+DrnrFi48MBjagzFVxrrG++MnytedIzF1k7t9DiYL7L2/uVLPW7PEdkjn8YWt+d5t47aDrDhHqPtp9tY8zzF9uYL9kfks2y3536KA2ssT+bsuMXcF1dgbL2PGNh+1nx16fypP3Fcc0G3aYxfPNDzXHKxrbS9017nUnfx9ol9vMe8EviSEngLfV9Smm9bny0BJxuQWwcvCiIEYh/jK8Y5p4P8IlgE0SZSJ/If8PaKCgcICAgAz+2cJDiMlYDgoEigpDgIsSSIdNDy/JlDk8VWAvt7nPR9RaBOyYX7MKle43bg7mB7ZzAnEkWSje7RO+2ZYNgerDdfcXSSYhtyIc5yJmmD0JgIegVFdI3d2J5Nzt2uddX6MUmi37RDAQZ7MPGx/OgTebCKL0W+FPXynyJfPnO7bm7VTeGPFyxQwMtLaCj2pdCXYl72+TlN3KbLrVzow0kd83NCwTbLk8SQcbvghO2aoNOXfbuJqPEGfdl2m6AyrvbHTmose9umz29/dRKy+m0f6YTS9up52t/7HDCJ4rR10UkM53ay1DKhTRf6jA0Lm58kSSuBtgxJMNO+L7KQNJuIt74a3+4S2uWTHZtsw4ytMb/l0nZlnEJuLujYxvGPU6zwmBeeZ4yr4MoYuE3U86Lgl09WgvGZ8fCinXz3Cxp6jB0PWv4rHns+jff2efa5sHbn1ydbWT7obZareYJxDHy2H2V/+AK31/Yz8pgPPoA8eBt82or95bwU5bhl2reHmx/leNuLfctFXLCD8ZzsjVuFzce6kIj9ckzHODgPuGEdGcMoDLINeWK/+U1b9jvs1zrqPtrflr6bo13Fgj5/4atlv3AQjtN2s9rGzhpn2lcWlq65d+zktwuRjaXGYcZontPxwtzFdp7jVlzCjtqHjSHtWxy7cN7HmoN0fHbxEFn13O/sZ9lTx1P3S3wwh1hxf9nC3Tbs6hQ37HO2H2Nxy7kx5cqmlv6eyNU2bllc2f7yO9tmj/POJ69kax+2v9zp493/SuBrS+At9H1tCb/tP5IABN/AS0DKp5dHdyB24DDY9pUWB0+AGJJgAmOSY6LgB5B7Ui4kkYxRHGE+BBAH0UWUVsBzsGphevzsc3LRsvE4moxB1BzEmyAtQvpEwU0cIW35XOSxSYV/L0K5iJRJJnJHP55j24l/9zjRD8kc7TpJCjlLokX/FKYoLLowYCK1iKft4WSz3n4qOqRtkkqes5UCX4p5+c8Kvqzc459n8KGfFO5yK25eqsE/L6PxbbmsqCAp821cbTud8LlI5u/GBCd51m/rsHGk+0LuLrjQtm2tiaCLgdgcsjVJXJjUmGHfap976nftF5bxaQzdtnFjkXBkhO/YJo3FXvHiYqznvRKklZw+wRR807jVPu92kI3nY1zCJkha2GfMxEZckDoVkVd7S/btF8S9HNtt02bjgm3RxxjjW7fd1sI65rlkwdtdsy+6BzOYTzAjOMiqXrCp58S4Ou4yHuRgjtA2aL2vWNDyab9GFh13Wl/W+8Jrb3Nhy7qkYGQ90y4+BO76GMZ8KmZF/hTLWD1tTOsVc8Qj4xb9oyOOSd8U/Vxw43jiH+O23MBy5phP3xKMbMwDGhPQL317P+cjq9Zt+1fbjsfqgkW2u8id81x4adtwbGJMjjttW08xbh3XMeo0R8e3q7i2cNLYbpk17i7fcr/sxx8iYxfPGl/xRezFqypp1+cwr97muLwKUcQNyw5bpS3bmTmJZbM4uLHsLr4t3T3V1bKNLnyt9h0XFhaebNNY0cegG9vDim3GJNvV3TjZ3zpZca3tr/nkkzn3RcOWWdu9YxCPUOAt9D/H199zXwn8XAm8hb6fK8H3/C8iAR6cDlEk2BOM89urDhzUV8BZyYQDxSJdJvH070AE6TV5a4LUpJkg1Em3EwL6WEWEE8nrAoWDUJMM97USzSZuPTYHRQczt9VB+kQwr86xzjt4PyHJyN7zb7k3WTApyr4ed7ZF7xSwTkSHhIdnvCTAe6Wd5daFxEWMlsyRT5+/CC3zhFxnfCnsUcjj7bn8ZmWGH+buNyxmPhT4soovL9nwg/dd4GPskGt/2q9ss22XXgXZPtDHtl/bFjv5Wv7aZBM/tB90UtBjt100Nq0ChfV7BaALJ07Ht/3arrBzb7Ns0Ev7y0rO3L/Hhw94RV8nLNbNKpa1f63kyja0VqK1PTTm4OP2IydulkvbUvZR1Mh37L7xt/W74pVls2x4JTDoOJ8kwGCOk1lku+LO8g/PH1vvhAwszPb0hRyynbeVpthEwS/jC25wGz/FJxehPM62TReOjX2WAUWDbmfNcenAdn/lhxy3XvDSmNbY63jk78RddGScsN6cQCN7dMP80y5FKWOxbf/03bbr4gr6xk+IDWnfjxhhTp1MO+aBI7Tpux6MvxxHTENGto2lM+TRONc6tV244OQxNKbZblq21ic6oxjJsW6PY1oXK6Yt3z3N5yqeNAa3LK9khKzbd4zT/X21b1vwfi6eN9ahf9qmCMzvNR5vO2Gr59Mys83ZHk7nYHPkBV1MNKbfYcvab5nZhlb89TbOc3y7wr7lWyd7sq6vbNHnL1tpm/T8Wm6nY69k6nPQ0/IxY4n3L79unD+1l+28rOot9H2O5b/nfGkJvIW+Ly3Rt73PkgDPgiF5ctAlYIXI8nyUU+AyGHfw4PfpCptJYNrpZKkJdwfDPt9Xw5s4ICQXlvoq1EmQiwA4YEGms81X/xlDj5NzTwUOj737buLFmL29iYSPWTK8IyUOsF0QakLUwdjJkAkA83IRABvMNsuR81qO+c1KBYpkzNVXB52U9MqEE6Ez8YD0roIF+3h2Vj6z8iYv2MhtuXnmXm7LzT9vz+XWMd962ytx8juFvhT5spKPNxKS9JE05XMVZ1oPrcMm+qfEAHtZSeUdGW4i1/7F/pMfruTBbVwRyRy3CrzMe7XdiV6T5/artGEftn06AXa7tsvGKNqjzYWblnmOwx/xF2Nmy8pj8gqPxqk1LrY5yXoSeIzpq2AOFq7kgrmmT67Yxy/69irLHQwB004XoJBFFx87SUEn+UTG6PBU6Ft20vZoTGq897yRd7DC9kGhLzgTvMlFBXCTW/55SQe38ra/eJzZR6GP21QZs2WQ48A8Y0OOcSFnxS3retn28klk3S94advzSjcXuU5zBjcZd+v9xF0oKqV/F8nwcdvEE//oY4yFmVPHZmSEToxnjT+cnz58S7C5AnLLMe4P/TlO+7t1eSqYMkbsZBX64lPIMf17nDmeZx8a31YhNseBDZYR9mq9dfEQ3bc/INsVZ052hVyaK9C2Zc9392ve0TGatm0zjX3ux/vQQXADmdz1C5Z2HDHGYu/M1+PvQhxjcHtdKGbObGcOtGWbavztuGV5LX21fIxZlqPHe5XLODbbb91P4+KTMZ5srcffNrbsxDo42Vrb5WrXx+S7Y+JdvrfsYMml7b3lYKw8yeJzMPg955XAz5XAW+j7uRJ8z/8iEkihD7B2sIb4QuYdvK4CTpOSDppuBwBvUuzA0wHw1L4TNRO8nH9FBDi2hdnjvPrtfU4cmziarDSBsEw9piYNp+B5F8yb+J3k6OB70jOE3mNxgrSCbQdwE8ImECZ5y+4WcXWyZX276Gty6AKiyRj2tubQSWHLPOQ5Rbwk26ziS2HPb89NQs5KxSStWXXDQ/T57jfp+iUcvlWXZMl6XHLJGFey0eTuCkw4lmTMeIG82n5NAE/+4T6dNDgBaSzgnOUv7SvYsrFh+WdjwMnusfFFgFeRsueEriDE7YO2e2yVZPRUMMQXXQg5jf+JjjmmEzdjNd9d3Gycti12stYEvzHN+G0ZpR2eR8czKNtfbR/WyZIJBdLsO916v3CVtozvjVO2Wyenp3hjmdjf8t23W7JaGVnwjLjgip/tmfZY2cfqPl7k029nte7Ai3zy/LqMgX4Xbtgv6NdtnvwLjmEM6diNXFbstO6Rv1+qQcGqfdP40sXKxqTGEArqFByRh+f40SLfKd4vm21ZuoC+bJC4yLwo6IFN3k7bPgcfoR9wie3Mn9+NH9aRdWgfIpZFd6xe5A28+H9s2AVCr2plDDkWXMinx4wefYGMY3sFIP0Ye32M9cv4Tro6YWTbtbGE+OJ5OYa1vzaud1xZNtKFtbRhX2g/8PHoET7AuW1Ty5ccF5bfr3PAJHDI/SwsNq7QHuO3bCzf1t8dDjmWr/4YM/pfvL1l0bGsY1+P/SNx3jblWMM422bYfpdv+IIfsQp+26vurVvG07a7ZNL2vnRFex+RSff9/n4l8KUl8Bb6vrRE3/Y+SwLcEgP5NXELyLOCwIFvBQWT/VMi1ISDvpxkdRDq4HcVMBEAY3FBykUak7MOOBDZtOUVI7R9ClAERsa/SPciZCY7p6B7Cn5L4XfHrvmaZPY8V+B0saSDdwdcdNx6W4WLJmMkaOgEAt7nInP66t/0jT1kP21Z303ebE/9nfPyGWJDop0XavDcPV6skX0kLvgUq21yK24S8LxkI/8u8nErJs/cyrkkKovsnEiZ/RF7g4Da3zohZs4kfn5ep+3oRK4WqUcHXpmxSKj9x/N6Qo59jO3RunayxvG2myswZWzGMx9ve7N8OW+t5kMvJFvYsnHZfVg+EOx8UsSxH5983jjpfvGP1Z/bXbbjvphDPl3saj9f8cTzt335xRN+HufyXfe79HlVJDnhOXpK2xS/LAdjEHZlW2PutlEn8bZF2yO+iZ4orLBymAsLKfbxDL+cT7HPb+QO3rDq6ZSMtX+eigAne2h5tz0vPO1Ywvy7b2RhXRiP8QevZMOmsQlWiNm21nfLnfG54OR5GWva/64SZsczz/VJ0mob7mIQ8vGnZWIcsk9SDGQs/KYvimx8Eh+QBXHKnBC7Nj7Ar8C4FPlc6DM35SUn+CWr/oi/1g1xk3H342kYH7HUPuAYi4/gv+idu1s47+RD9Ev8tlyNCW0rjScnfDHm9Xd07lh1ih/Lh3OeeZ5xDTtgxS9YyDn87nnBOfBBt3my9YXr2NWy99WObc+xrXlsx0nji88zdjvHWJysY+RdTDrFnVMMX3FtYW/GufKZ0/meY9uSz+FWWS58pB9itIvqtgUwqN+i3X0+mRvHnLjrR9p4j30l8KUl8Bb6vrRE3/Y+SwLcUtnJKYHNiYXJ1F1yT4Br8OaKeBfCCHAr6SPQOGj2ZDtoE4AJrJnHSrAhJybiEFeSHfe1yIAJgcd/ClxX5KADFgkMZPhOyafxrfOcVC6SguwWcTjtW/rNNgrGTTxNfE7kAhmsYsQatwsY6MNJB/pygdlJWpPaJtHZH4LDM7GSZKeol9tzf/jhh59uz83qPq5udoEviTcv2Ujizb+TCxIIzsUGVtK4iKD9tW3Y5K110u0jfxPFuwQTedtnly13scV6cFHwzu5X0Y0xWH/oY+GPyejJj2xv9mNjAElc+wLte5Wp27NPdRLk8TYO5lg/w6yxDCz3/Hoe7Vsn27HdLHm1P7adMC98nbFeJWjeR3GBZL5xnzjC2DqeXOGj8dDtOCn3+Fehj9jhMa/zl3x9LqtlOp7YLih25EJCsCb/ucgQPPKKqPQfXMlFhOBMcIfVfTzT1DaTPv32WOytddRjWzhi3GXsxuRlT/al08W2xgOSy2x3IQqdEsvzO98p9DG3LrAxFzgD+5sTWB9LTo5dy8aZa+Nk+/gJ/1qmVzEdm+YYF/e6eGqMcoGP7/nsgp9l6YtCjJ3+6L9vDc9+niFIsdpFJcbvAh7f3TdyTluseIXnss82aDt2EZA3KYMZLvQRk+M/+FD7dOaQc/E3xtorah2fWu/IbOm/sa2PWVwMPbe9gz2OFZ53406OY8UvvCSfHc/b/7vAyXgaez0XF/Q4rrHn5C8+3t+xJbdzKha1j7Wcr2LK02Pv2uj9V8dnHs3h1rYTptxtd9++Q4VVt7G7xB/iTvMRHheVeGR8R86L396N6d3/SuC/owTeQt9/R638HxwTCSJJi4thFBpWsCSwOvEhiH8kKEF0nchyfifBDrgOBpBpCAdBvMmCyUqf3yScOefTRAMys4ohyO6uQLiKEqfxNDlZAf6qIHIi/ieiwParfn1uB+dFlvr4Rcqa6DVpbPksGzF5cx9O1mj3NAa327LIb5LrvEwjq2dS4MsqvvzOZ57HR4IRWYTMZKVeCnv5J9lme56/l+0hzVz5x34yZxNzr4C40qvnANFu/8LvmngvvZ9szskSx5AwZKzBltNqByeZ+Kl9bUHxFRFvHFn69dhclPD3O3l4rG0rtE+yaAxZCQVjZqxLR04C7Wt9LEldF0baTsDKNc8uajTGLTzuhAt7O8n/LkHzeNvH8b+0vQoulknb/bKnZdeOEYwV2S59Nf7xm08nwZzv4mQnwssWPHbapcjCir4kTzwLNIU+PyuUc8Ae8Ch4A/ZQOGXO2Ae2jGyZD/utbzgExyzby1xY0UHbzM/xs/VlOYMTLk5kG1yGuSPLHGdMdTHH88rx5jBtC8umjR3M91TMaI5xopuNwdjNHT7a5jyuNW7LxjZLMcsFpi7uEUMpXFH0A5+9qnjhVPpjBRAvhfCdI2knBQT0m+Njq+iY7fgANmVc4FieXQnuMRfrlu/s65VG9MP8vJIvxUCK5o512CCP3qBwHnnwrEyeJ5xtyMz4iH20jRqHrFvGvwol7Yvo0PyCYlDbUY514de4CUc58SnHLxebbBeOqW6n/aU5g8feGPnU1z7ig43/T2PKqY8n2y3rFa+uxr/wwjaydHAlt451+F2/LAjbyv5+tnvsKAXw/MWnuSBwwvvlD99C7k908x7zSuBOAm+h705C7/5vIgFIN8E8nRK8O2F1UgIAr20dkE6E/xRUmujSnslZF34IwmyHBGQ7RB+yB5m4u3LkhMxBnvaaXITcQZSdAPl7zjmtvnmi8BXsV2JwR3y6nS6iIKtOWu7GaF1zLIE/bZ3ahYBYNytxeTJXjqE/SCpzaULsNpftksgkmU7ikKJeVu8lsc4KmhT4spqGq5vpJyQmCTUr9XJVnwSbZ+3lM9tZxQfxt8ytF+bjMdr/rBtse+kDGd/pEptveZrwLTIe+2Z7J/P4Y4/BfVyR1+6vbcQYYZJ4siVkiY3eEUsnwMzBSRP4aVtn2ym56T4XTrlfH+8kvGW9ZLHkhQ3hJ8Z246hl33jROmvsNH5e4b7tlUTFcmt7fpLUnhKDkw22LZ5WZnpO7qMT0rZDju259O+O0VHd3gAAIABJREFUG8iB1WsUE5I45R884mU/rDj2g/eDMTwegFV+FBlWMQxMYl/froj88+nbYTnetuR5u6jsmJ1jvFISGduebA8UffLJbWT2FeydhJP47E/bI+Nd8RB7vMJNYzPf73yl21sx7i7udby3bS/s43j7t7EQuSObHOdb8rK/C32cjz0hL48dfaVdLgZFF36mXvahy5ybfrAn+gQj0TV9YDv5zTP/KERQsPO5th/f4ku/zJvHb1i/kQEX6OJTFC+JB+ApBQ1sjhWAGSsX91jdhCzwM7iA/Qid9Ceyse9Zz+ZjYIttk7md4gY29RH7XHjdMmw8XDF+YWbGjkzb/leM+bk+ZDzOdy+KaL615nCKe3CiUyy7Ou+ki9M5Ky43J7vrz/vxJfzNsc+FbNsh/PB0EfgKX999rwT+J0ngLfT9T9LW/+KxQqggdoAvBUDf8uJg1slLB5yrpNAJpcmHg3kHk072VkHPRNxkAkLAHJvQNuk1ue3xQeI8/9P5i3xDkDOGjwQ6E6arQLxMdRGr3sZtJk7YIABrrlf9LKIIoWQfBJbftp81P7YtctVydlsttya4TmjQre08/sHbLJNAc4vu999//ymxpsCHjbFKJkW9vCmXQl++Z/UMbwWEBEHwSXxcrFnFHcsW4s2nV8qYNJ6I9bLPE8lu33LfyBDbdvLowrf97+T3V2S35+HEhPEs2zOu2B4oxjXuNPZ4rqdCn/v1HHo1KX3Zjtu/TonWidSTrGI72HjPFX+23ukbwt56sd6tZ2Sy7IXxZ18nQNbhCcc8lm7D2O0C/snne65tC9bVSbenQp9Xubgf3yboRN3y8zy6WIFclh5zngt9XHxIIcJv9Qa3KPYZ51x44PZE+0++s8LPbzF1ESL7KWzkO0VDzvO+LjzYvjke23RcQKbYd35TsMu2VfTBr9qO0TP2RL9glffnmNa549aKfY0hd9h6hcknP38a95/E+zWHha+2CxeS8NF8sp1jzWuw4ewDb4mVtAFuIWMXA7HbHMN24xr4xDb7M7cIEhf9ohaPn3a9ci/fvSqW4nnbHb7CxTr7bI5lfIzLfkPMjz9SKMx+vrtQYn6AvNxWxoEecqxXUhmPjfdtZ5al9+EPPtf6NK5ho7YlY13HkBVbux8XpyxfxtvxumPWiltt/z3etifbHGMgd0IPSw7GsI7zHsMpxpxwgu13vr50bJl3PLwa4xXuZR+FdQrzfUv7R3Hzrr/T/its/dw23/NeCXyOBN5C3+dI7T3ni0sgRYwE0r6aD2lYS6s7cFMgMcB2Apn2CYQENYjfiQgQwF2ogzxB2B0g19VJC8zB2sGO7U36Ge/afkVuVnA1+TDBhTSYIHkeJsqMGXKNDE7kqo3FfTWx4XavHJNVZk7QWz8nsmb59hxyjosetHFqu8ma59jytVz8HVvJNicA2KttoOWfsYbI5fZcVsrkM8l0PrOqj1sQ4iN+BhYv18iLNryqzyv30J0TBMZAsuuro+jS48w22yaEvomcZXwihidgWbbVx2LP7n89v4f9JuYeq/3cNta4cvK95d/uK+2zuoOCdhcW2+6crLUvdn+WC/hnG/RYWgb2B+ua43xxxAlzYyoJngseJu/YSycy9NnFrrYljjN2e7y2gYUhjPdJQtH24jE75rj/jinWEbK0/7vYu/yn8bnjCfvxAXzS88SfW8eNaQvXPCa+U4DgOaHBbgp9wStuV/SKvuiVAmQ/B5R27ccZKwkssTvj7QIfRQcwL22zSonVTmvFYK8MZAxst51aBvAUijN+Np9lj906Rtp+XOhrDDjp3PpZcdk6XxjZWLR8oPHZPtCYsWx7YeMJ2++O9Vhs3/Zr8I1iGrEWm+m+kVvacOEQP2SO6N94Qx8eCzK0btJW/inE0A9jbZ/qdjneKwJ5ZiC8wG3a1pApBUHLkPhG0ZLzsEXGbf/BH7BjH8NFxb4FEj91DEIvjidsMy61XVvXjPeEU44VzfHZ1xzd57igZ7vpi2LLnpsXeR7GaNuL/Yk5dUzvOGefBXtyDHkSc2BlaWO8+2w8QNbmfSeccZw+xdKOxSe8aP23XGzDS87ow/Ep2/wcVGONde5z3XZjnY/je8vPdtGYfoWB775XAl9LAm+h72tJ9m33QxJIUpA/ApMJcIC7AfOq+GBy5uDjBB6SRvKziGwHqA4kTf5oy0W/JqkZj0kGgcfB5WlBzwLu5HAFq0WMuqix5mgZej4keNEVD8Bd83FANZFZOk2yyPNyUqByAnwKumnfMu3kjPE3ec9vyLWTYJMBbK8JWxv3Sf4m9SarPRfah7jnMwly5JH/3KKbf96km308MDxjifx52DZvtkzSGxlmu0m7n8ODbkicT0R1kXXbislxzw3ZWJZNuJp0YWcr4TwRMSdejIdbsdJ++zrbli6bGDO+KxtkTk3S3Y9JKLfYU/DweczbNtuycLKw+jQ+rcJZz996WvPMNm53IdFD5vSP75FwuDBoOXte6MU2RLsneV/Z2Eo4Fva1zTWesn/FmraHlp2LoLY7zkOX3faVHk8BtX0WDDHWcu6yGR+3ihBdKKV4QLHBq439Qg5uM2RFk1cmZRzICFsy9iGXJQ/OBTM5PzZHoY/VSVmVxD+rAv3pWx0p3kVWrAR0fKQ/y5BCH6uw8Cn0i+x6zLaf7HPf5iLWG3HO2MCYnNgblz1my5LtjTPLxk74feqnt5/s9gp3wdKT/xsLGR+64FyKv+37Hcuwea/SPGGIeYD7M39wfy7QcDz9ua2MGS5inaYt/IzvXuVn+2M/2On+jDP0nz5ZXejYZdvtuz2QNXyBgrqf/YtPYfNeSYtO0KsfM8MYzN/bZm0Pva/tLseesNt23/ZxihUrvp8KOW2fxn379Orrzv+RgXGfOEv+ZD7cMuv84xQHLbvlh9hZPs0HruLqE79u+Zz0eBpTx0MfR4xhvHdjPXEC5tH4bH3aBp5i4HvcK4GvIYG30Pc1pPq2+WEJJFkAdFlyHeJ1CrorAaBTE4UmbAbfDngNzA64J8K5+jyRiB7XSUgrEN+R4uyHwJ2uYq82CNJP289xkFeKTRSR7mTURKmLeBBVkiuKBU+IWAfYFYhNAPgOufZKT9vMibAt3SF/k78rompiSvKc5Dj/Ke7lNp2sjMk/L9iIzPNPcsgKvqzY65V7vInPt+D4+VVO9kzGPbdOFJlPE1x85Yr4Lls7+diJJLH9dB6+06s2sdv21zuyaJtdc2v7WLhke7Jve4xtm23PV8nHE1tfCc9JHya/PR+vkABznDhyrmXV/kS/JAoca9ms+XosXUhb2NIJM+NonZ9swLbCmGkDebav97jBshM2Wi9XOkZWnVi0rkiK0m5wwvvbTlp/vaLIBQnLgoIdBYj0w2MFeE4fq/tYzUdbFBa8Ig6cZ2WKC5UuVng7/s+nVzPzaAKKfV5x5G35nsIgzyr1iiYKfejdK5rQpe0e/WQfRZ8uklzFR4pMV3GYuaZf3+HgvrsI4PY43zZxZ5/tV9j/wmfaclzrOVtvyOo058bWK/lZNtg1MfLkM/apfMcmHWNWn+AUfbqQv4oMnkdjJfLFb43JHJtPLrBQUG77hz/4k+/04XHj6xQNOdar1pAP/btt4zwXevslX5mTb53PbwqD2DsFF8vZ8aExa+HtsjHifdtb4yExon2C3x2XV6xt+12/l79Y931Ox0JjzvLBbv+qv/bTlsmT+dimkPWVf15hwkf6u8OA01yIrVwc5+Lq076t9/bxqz6fyOQjY3iPfSXwORJ4C32fI7X3nC8uAR5ADCCbaJ/I6CKCTgbvSFdPohMt/+6+FrhDKhyIaWMVRujfwcAB/ooIXO3reXiePScH4FOR5hTk3FYTop7H587lZGhP9HEqbljuJvWep8l7k6ZT8KYIsuTSY4FgOllOYS//uR2X51wlcab459WHJKxZrecXbHj1XhJYSBjPwOqkxImhbZXxNQFvuz/5yImoXhGmj5Ii/G2NCZ3hi22PYMoixAtDfPwdmWybbRmuea4+kVXjSuOFC2Xum7lnG/NfY+v2Gy8syxN+pC9fLT/p8jQmxpC52Fe6CHjCbOzceNZJnlc7+HjbgBM/2lrjscwa26xLbOUUW9pOV585hqS/bd7yYp+PpVDGGHsfbXuVEMdyiy3FOYqr3IrIW71Z2e0VfBT/ODf9uEhBgu+YQxLmMfECj4y7VwZyHLpMW7zgg4tPJHSnlX3ByxQoYhu8hdS3CrP6L23DSfzcsS5oMy9sjbFx0RJbQs/g8fIXx1Tmiv+cCh6rcGH7xkcpQi78ax/DZhjriuUe3xWPsH3nnL4oeYVFJy7QPg8W5dPtrzEy/3Vh6BQDl4zX2Ixp/t74ejoX3Ha88QVx5kMBDoyxj7tw59gLLlDEs/9Hf15d65W7FPl9fvql0N5+RPHcvkNxPf3wFmDuMsB/2j9sp42Bd/HV2Nv4vvY5VjpeOR6b499xpCu7Xf7XseLEpfvcE6+wHWMz5oG2r+VLJ/mumHY1hrb7PtZx84ojfZQnGnMomPeFlRMOXuHjwqoneHqHY+/+VwJfWgJvoe9LS/Rt77MkwHPGAuJOAjqYXAWLE0m8amORrieBZLXphJDgCvCfglon7SYWd0FjXZmDHDZBOSmFeeSTRO4UZCEcT4m8ydAiE19K9if9PiEiJvohpRBYrzjJOLvg0EmASQrzcqJmgomdcmsuq/ZyWy7P3+Oh27QLKWaVHreo5eUaWc2X/ySzjJNVLNikkzT00ra2jr2zwZOMmeOylUVcl1/f9U1C03bWtnZK2FpPT4DLfXay7X4tl5bFstcTyeVcj/XOP9exbt825eSF8dtuPfarhCbHtWxyPInmaUz2KzDortBnu7B82tac8GYf/s354N1dTGm5WGYey0k+jgVOOny8fTHfXRBijl5xt+IKOgDD8nut2EEnFAhYSUfS7+3ehj4pAFK487P6Uojwf6/Cs26RK3rrY/3cu5znwqJfaIA+8ukVQ/CIfl4fq6DZzmMneMYYK5Qo8oG5PNTdbyalYEZBw7+Zl5Nqx1vjcNtgF9WwAfhRY9UVpmIr+eSCKuPtdhY2PSn0Ld5xhd+ONYzhhIsnPraOb/9qn1wc5g5jTzxrya77M6aduN3VvJG97zhoeVmvPSYX+sxBchz+ho+zAjh94dtgCbfnh6fzfFkXCR1fzJf4ztzxLVbRuhDPSz/8GJguACLfE59eMdzybR4GdnThq+O3OYZtyLZxFYtO41o43r6xfBs/plB6slGPqfnoya8cezqmduxtrnUnf9vuqf8nPOxzj7nCpI+2aW700XPf418JfEsJvIW+byntt6+jBCj0Qc6dnPd3E3sHCwcok40TITyB/l0waFLDGJzEdHJ3VRRAKCFXEPkmGhzTRPKU9D8JwCbFyOsqkF8R69bJGn8TTc+pE6Ce75O+T+TvilAwX6/Gg5yTcJugm6hE36zc4ByCf+vJ8mEFTFbtpbjHs/f89lzsgGQ0hTxujeEZfC7wQZwzjxD2nJfVKvaddj4nmozbc/dcT/aU46+Sp5PsntjnE53bTnr1Aj53SqSYa8vlyv/bx0/E1WSdZGklax6jccWJxcIby9w2t9qw7Xm/C119XheajEtOTrBzij/otXGMMSy/aP9cMma+bgf/9HisS5JksM392C5t+1e446Jkj8NjsQw4rvFw4SzJZsseH+tV78tucywFQQpjfjYehT/a5Dfn+PbZLuQxF+IUK/tcGHR7Lsa1jG3fS66MB1lQVPBc/HwxjnOhDRtklRHFLQp3XDzxaiO/sMO3A/uZf8FfP/OUwiGFCi4S+dbd5gPYiHVu+2y+YPvhuLahq3hl3eEPq9Dddt021jHB+9sPG1P62CcxwNi1cKL9uI9vvPkoVlzFt8U3nuDb8lvLAl9BP+YWS/eNF7RP3DH+WSd8z3EU59M+cQq/5pPHhvjigYt9HGdswY99wYc+8BO/LCffufU+83eRnceO4FfIIp/mzi1fxxPbR9uKfY72lk/ZhhaOL59Zeuux3B3jWJvV0xlvLviCLR272lfbXk926O3LxrHVxZNOXKt9/cSx1vknDPpW26/Gim9+q7G8/bwS+BwJvIW+z5Hae84Xl0ACF8TcgQvSQSHG5KeTBRMXAss63kRoBT+ujnXgPSX5J/K7yHmO7YIk/XTy7u2LFJ+ItJMKy+gURNkeWblAsUh2E5srcm9CwHfmCIHyHJx4LL1YH4vU9PzctuXXRYP020TUdsO5TeJX8WGRJIgviXdW66Wo9/3333/3ww8/fHr+Xm7XzXOtkH8ILoU8nr8XUpd/Ek0KfxQD4yvpI+1krHlmH1d8F8H3vBZZRLet80WcITwmyydbat2R2Fi+2If11n7i82zz9v18N2lvn+qEmnbuSDG+sY5jXLb5yMKrRJHpKvS1Lk6+3/a4EvcTUU+bXeiz/9hPbdPWqX2EW2LoD9w5tcMcV3tPE7OTzbatN2549Yb3URgkDrV9LfxpbFiJH+Pxp32r4wTxB9tlXF6B021hj07OeVun33rr1Xsupjl572Ia+9yH8Rt88yogtnFOftMftneyTR9rv3bhkcIExQxkRNu+YMh39vl2XL8plIIg9tGFBl44wK2HubjCti7+Zdw8LsEx0nGGcTnuGlcWDtje2tZyPDypsaFtt7HUGNN2f8K6FW+7H+zAOvA2z/FuzKf+sEXsy4UgY8HJ3jgfv+uY0PjL+MGJlk/3ufwenbsvcLbjofVsTrYKgY49xu2F98Zor55l5bMxGgzgYoP9zn7ZFwdol9vy2Q+WMQZ8Dh+MX2affYyLmb5N2MV0vi95ta907KN/ZIafnmwBOdt3bV8rNrV+25fRkXXMMe4vsky+lPkGd+gLWbb/2h7bJmzbi68ZuxwfPT9zGOcwK/Y77rUt53fH4CWLnkPP7+Tnfd6K57aTtb8xyvqxfjmux7Lk/257JfC1JfAW+r62hN/2H0kgK/pMnAgSvDWTRNlBjODsgNJE5xT8CCpNcBks563gvMiZJ+kxdDsuDi1i18dfBTWCbRPgE6n3cSv4Q3hNOAi0TgxWcWIVTNa5nh9jILijz7vgCCFZ42x9WhanwE6h74qoMT+PtYkJJMHygeiGmKWYx/P3spIvhb6s6kthDuJL0S7J5I8//vhpVV4Kdvn3c6Ygu9z6AslNO+krZNDPwnEi3PO0zV8lb54vcrYNsrrR5CftWXbLvptgknD1dvvLE7+0zbbdMU/ryrbT/rz2tazaHpyI2TZISI13S+6dMJ784gmR70Rn+Y6x1QTffmydoHtstwtoxhPkjx36Ag5jsZ2cgobl5GTDusbmnByd8B4dcKznne/Y4imOdFJljOk4wBiQAfsb/+wzLu7lOBfqWl/5neNJqrmwwEuTKPy5wMccjQ8u9HE7Xyf4HQNJ/C1nzw+7aXkZe/hOsdL21LLjVkIKECTmy48aN9IuRTi/SIrt6Dqfvp2QxyOAq1x0yWdwmucDgsl+m7a5iudMAcwXI9qfl+21f8IrbDv4bftDY+HCFcsR3Z3i49X56M1Yt/CeNu7G4jl5HthM5OgH7SMn867mAcaOxkX6a/wHF077vb2xd8XAjmdgp3UP3rX+PDb80PL2WBy33af93zqjT/uyfY3+wCk+WW0LlnCxobEIzDI+5Du8H5+E+1BQ5wVjPFeTgr2fRexi3pp3667tgv2NdYw5+8157DPNKxqXTnaDvLHX5tq9/+qWbttOY4FjJ7LpeElssE8YXzqWczy2d8rLOldwm419jPvOZ8wXjCG017jo492n5eJ2ThhoH2ocWVjift/vrwS+lQTeQt+3kvTbz6UEUuhLAOBqogMdQEzw53eT50US6XQB+Aq+TYocBN1WB4omCW67A4+P9biavF8FI+87FUQ45m6/x3qSSRMFB1DGDbG6m28bAgQhn6x6ujKWlQgtvaG71VYTAFZCdDttUyY3kHFIRLcRkhu7zgq+3J6bwl5W8uWZfBT9kB0Jpd9cl+fv+WUbvl2M29B4qDDkKp88CD/64EHzLiYwxyaR/F5EqcmgSaRJFAnrKqDd2WGTpnW8k6Zl31eEun2ZcUNwPe9F8pw4nIiy5exCn23RhHq1Y1/z2MA726gTsbbztt0lO4/LZHYR7sZQ9+2VRCb4GTMywV/y2wmK8ePkx7YNxkzbpznYfui77ZhCixNdbJsklriUc3ulR8vJBYUc73bRpT+9ssU+w8sbfPtrjiVRplhnHOuVNdnn4h5JN+cia8aAbJg352a7bxt2Ut4+tXyI+dKuZQbmW+/2D8cUy43HH3h+FHuQeRc0OT994UuRs5+557eBgqk5lmeessIonxT4vOKagkTfxutElfkzhnxmHvbvKy5DvHQhtDGl+UFjkW1t9WUc9Xf71MLaU6y9mw/nLcxa+4wxxstsx6eNd617zlmxrrddyfbUTnO8lgtjW/OwHzrOui+3bx/s9tzvSV/guM+9igUchx22f9sPXYi3z4JFrMzFV/HntMkFi8wh8YJbfFmR62dvwptY9ecCPv6OXXQscfywrpsXNCdorDOuIdM7+1r+YixcfXYctv17Lm2DyzbaJtpnls1ZfhxvLmCs89iu4vzJnj2eE4ZY7p5/6/kjGOR+T/JdfVl3p/0nnb/bXwl8LQm8hb6vJdm33Q9JgFt3E8xJKvzmXYI95AIQJYFbhQUHRAZzR8A8aJOdDtj8dmLPWDLGVfRaBNJB0Vf1OyhdjcWJwyIxV0QVeaa/vnJ5pcATaTSh9tw6cDYB7Tms4x3QIZP9vBbP/4oYePw5DtmznSu1JA6LAJkE8Z1knGJbCnop8v3qV7/6VOhj9R7PNCNx5FZd3wqW77wVkmSURBTi62TPz9ZJgTFj8e2i3Bbj+VIsORWRTHKawGVfJ35XtuZi0FPbQv4n8ts6MJltAmhS6nl1cnhF4Gi/i360137qMeBfK1lufOI3xZH8dgLLGNt/8QuKUy48tc+CVz1fb7d825/tawu7GiM95pUIuXDX9sHxxlt0YHka373d9tO+n30UyXJ+r5Jou/G8uy30BZ7ym3EzPopr8dO04QscHIMeGJuxxUUs90E/FCQ5F7vgLbZ+vl37kOfntl1cdDK/LjY4ljAPn2O7tF2vxA5ssj2xQgiZuHDAOJk7KxvTJ7gLBvYzwRy3/SIA8NYri1jRl0JfcDorsNnm4iHPFjOWYWfYNXZ0srXmDsaLEzdYXKBxxmNq7gOP6TjaOGLMXzHxhG3t4ydO8WQePgaZGtfMS9h+4gcth3W848zd8c0djFHWd3OnxuXF1Sz73s++5lbGUM8NXzcW2S57PMY6xyvjab5zXHyPN2dTAOxCH8XA7OfFH4w3nx5bfJU7G/zpx564QMiqP8dh8yfmZ39afIZt4Jrx+qTbk623b9hW+hz7Vsc2x7dl19iGeZ7Pad2y74RHaz7ghffZp9sPVtuNJd3WaW4ef/vmHa54rvm+8qAT5i1suNPh0uu77ZXA15TAW+j7mtJ9234sAd+6SxK0nnED4BpgKSAYsF34c0BxIF5B40R8mUiDeJPsJl4nMtnzaKLURZUTsTwJ2IHJSWa3a9JyR+hPAbzHYCL5hEyfZHFFGEjiKAavROhK9pYnSR8JAkk65MiJv5NNE6UcGyKbQh4v1fCLNrKKL/tCdGObKeLxgo3clkuy6Ofu+e2QFDQzX8hIJ8Ceb+bH2/GYB6tXmC8J9h0xurKRjMVJe37jj02Yntow9kOx1TJ/shKlyfbpHCcq6Nxk+u57k2Mnar2CBr9zMrbsk+QBHTPGtRoBewWz+E3R7XRb0Z0ft/yMtctXsX3LkHOYb9sQ7TjxYO4nPKAN4zntI6/2VYpLyI8CmH0XeSC3k91a3x4L5zN+ikkkpcQz2zG+ScEKOSx5uEDmVTHYBjLgd8/Nc/bKGWIX42fe6+IJbXuFjgsDjLvfksl2Fxy9OnDpzfJk5XInqL4tmYIAq4H8XDBu8fWtg8gDPOJtuow9erIM8KOMgVVEXJChqEChjxXY/VZR7BIcoBAPXvpOhlV8WLE5egdn2jbtf/29j12c6CrhXrjYPvkRLoG+7xJk4wJzb+5xilW0vbDlo5zP/nXSi3mW23cMXPHQBZwlD/O6nvvSi7c1d3FRGzvMJ7a62u/YYb1nH3MihtMunOPqGX9pC3zL+bn4388XzXaK+sYv5IJd8Hzj+GuK7+FY8c18x989V9vTKf6sudt2jVHNBU4+gy8Su5dvnuwkfVhXV+Ne/ty2tGzLfnPF5e/scvmp57pkuwpuT2zSx1yNuft03Lmz8zsMeNrv3Xze/a8EvoQE3kLfl5Di28bPlgBv3SVZMtk24fF3yFSToz6eQHm6mtUFEpO0FQxMjJ1kr2D2UcA/EewV7E/E+HRsy84kpYPuiTBzjmVO0GuicZq7j1vB/ilpuCM2V/03QSXJd7Cn/ZVMkcznmJwbUppbdPNijT//8z//6Vl8KfCRiGY8XHkO4QwZze25TUIpcHM1mgTUsnLhxwUdH+MCAaSQBNY2crIj2/OpSGdC2+TnVMi6Awvr/zS2tf2p3diGMy+vEsi+u7me8MHz7+/opf2qky8IP4nH6Xjm6jlzLr7JOF1Ao7/Vr/e5/ZMOjIPxh/yGnDc2uwiVY3qMYLMTxMjM240z9n1jkZMD5OGVpPhtY9bJdnq75UK/nouLei7YcF6O9SoWCn7Iy4mbk7+cTyHLBfzMgz6RsWXGd+vbx9tH0R/PvfJKPXCOVTkU04h/+BC3rLrgh095ZWL7mH2qv9MmOOxkn/H08wh5YD0rq8HgfPp2aNssLy7iFsH2BzCUYh9v4uUt6MFyHrdAIdDPEnPBsPVy8l3Ho+YikSe3eIMXjcHLfhcuL/u/wl7HmSe4e2rfuHjHlezzizfYp59gtH3i6njzJGPelRxbPuu8U5y5io/Eg1UEaX1ZXj3WdSzHf06Bpbmk+zb2OQ7wnTmBZV6dy/cu3uPvXHhgpSDHI39usecMbg0XAAAgAElEQVQ5x/kM94Jj8WgTuNbJrlY8b/kuGbcdIPd1LLEv+8zpVo6x7OBO392342LP784XTzjzFBcY//I7Y8UTbLnjk8t/1zl3eHdlG+7jKid8Otb3uFcCX1ICb6HvS0rzbeuzJeBCH6TVRBsibDCGpDtoODCYXJlQnsil2/FErsjdXXC4I4OrH29jPosgnPadCB9yfaKku0DcpJDjCXIk8wRyjxX5L7Ljfk+EcwX/J9vWGJoEnEhGy5+EMZ9ZqZfVe6zg4xZd23TmAumkyBeSCQFlJR9JLbKhoLcSQ3yCVX4tg7YPz6Hn2Vf320ZMIrGjfLrIAVF14czJzBPy2LZP+3075R0hd1/LR7GzxhoIbMuK314tdyKLbuPk38a2HGM5Lj0ag/CtHqOPOeGF2047rG6yvIy1yGn5rPtDLj0v+5dXlllGXt3Ufbs9Y0x/t5+4z7Zb5Izt8nlV3HUywoq4NRbGjqz6wtK6Xa1voaUvYpvnz/mcw9zwOwr7lidFO2RCkcz2Tzucx0slWC3dBTY/J9CrIDNW30LHRQXbN4m4V/12nO9iLav6SH6ZJ5+WCyv4cuEluJxP/sFqvwGUvtMW46U/dJDfFEczF2yNuYLdLiZk9RArtlMQ5LZBsNH6dXEce2S/bZnv2UeRZBX6FnYvLnRq+4ofYDeN5SuWN0Ybh7HZ08XXhe8LxxdX8rmNpeDOGpu3wWMaS8xnTvFs9emLEYzBOllteb7GsVPsM4Zd4XbH/rYDcOxqrldFSttw68K4Cy4sjPbFCPwb7OJCCUX+4BH/8XWK+mC1X3CGT/KcPwp/FOu9qvcuvlsG+PCVnpZdWPb4dOR+4lB3cm/e0zbdseyEMx3LFqYsnpJtfXFu8XgXNb2/bf5U5GRelvfJHy3jls+Tc07+ZizhGOzWse8KT999rwS+hQTeQt+3kPLbx60EuHW3E8UAp1chGeAh3E3GDMycb1K1kmBAG8J/IoS3E/nuu0/PXFpBfRG7DlSLzNLeRwpfHucVwejjrhKCJoQdAJtAQkpMgpxUtiwJ/rR7Nd/W4Ym8OpBDtq/Gjd5JpnoMkM4kkXljbop7eQ4fhT6/RTdt+OUa/s4bHEkISQRJlj1ufyexg7DZXpEnJM3FI4pDOYbbxJBDk6kmq5YJcrEfcvyVbheZs10vu2990XdjBOd+xHdOhBybbb/otp0E2Z6Y0xqL9WOZNtbYB62bTqAWqb7z36XbhWm0Y59sv7GdOYFABiQRtg+SmbY9ikkUc2gDG6DYggxoxzbXq+G6KGfduEjkIiXzaL+nX4i8x2H9MS/m7gI1iSqFsrTh9vKbIlPacXGf8Vh+bWvMKeeSsIIrHSPp2zJiVQvPoSPZRDecc3rmXY7zij7HZ/TkpL3niOwb+1y4bL9EfnxSBIiMs8KaIl++B7Pz6dVA1qMLfOAk+utVk+CEXxDA7YLB9Kzs43EMPIcVndCPC4ZP+EnjhItR9utOXq+OuzpvxfvGsMaxE59YeGr86rm578WbFmYxl5W8G4+vsJl2u9CX7WvbaRxLB8bIdV5vezJmz9lFoBU7W58rloPp9L04GD7TRdrVvrHfMWXNtecCvoEZjgmsbubWXh6bEh/nESkU/bEtcCSfFP/sszxChQsdxqPOC9rWOl6uAjb2fqV7F8DMMWi/V+E1rjfPQo93PnFl98jPbaEL7MXz77jvvp/Y9NWcGMsqAC7MOG17gntPfbTlcjW2J22+x7wS+NISeAt9X1qib3ufJYEEbCfwkBBAcxVcnBQ1ycjvBMW0y9W7KyJignMqMF0FkkVcCEqe151wTmR1kdMrYnvVzzrPgW+d20ThSd99zN05JoUZwxUxvmrLBS4nCejDbZuwtL6QOeQrZJKVInkOX27RzYs2kjySSMbe8sfz8CCPWcXnf8hkr/bIuV7h0UmOiRUJONuYF3Pis2/X5by2Z/uAiT7tdMGWdrpAi25cqDBZZJz5hEAv+zuRwiavnu+JYLctnXxg+VnLqUlin+O2ew6e++pr2WsT5aW3Zbv245Ust8zbjpx0NJm1rXUhwe1SVHYiYP9kjPQd/Xnln9tyUcqFvoWv2ZbjXaAxvmR7F3xIUPJJbHE/Lg52wQ2/xf4o4lAsS9+cT7/EqJYXxSVs1qsDPEbbPW1RtKSoxIo++wWy8e23+CG4xcskOmmjWMntw365hRNpr8IjljNey4459ryaCxh72odoz0U/sDoXEHnzOY9XYDW2C67oL2NkHqxoZAWlV2R6JaYLpDx7lVXbPJYhBQXfEk0B1rc4tz8aRxd3OXGOxgvmtDDWuHGK8U/4wDrmDksZ19XcXLy6aq9j+0k2xps15m5nYXnj/6mdz9n+ZI7GcsvwVOi74rOeS8eqLhqd+j3FHtuTC4/tv+AC2zsGgDnsN6bbN7lN36t5KfyDV76wQsGPOy0ozFP8i4+6GB//9Uq7k80vG1uc9Mr+mp84fi5ejAw/WuizLlqP9kvGTxyxrbj4yDgY4+I/3edVv41JHHsqptFfy+9KV6uPz/Fdy+tLt/lzxvOe+0rgLfS9NvDfQgIJxAQJgikJn4MXAEpwcVLUJA1i7mecLQJoItyJ9graT4LIXUC6EnqTvTvCfBdUerxN+J3gtwxPxPijZPeOwFoeJ9LSBPE07w72Pm8VGbrvLmhxO0iet5cVe/nM7bn5z2o+Cgrpl6TPiV6SvX6bLrd9Oak0gVtX5G2bToy7IONzkQUrpSCuncCYpCCv9oVOIDnnVOhjPsjT42xCekd6XRDA99sebKtOerJ9FaM6ATKZbXnYL5qotv+YlOfYLlKgkxOJbeKb4xm/Zdm+ueyeYyjKum/aXYlDzqOw5oJyvltOaYPiEuNum3MiwLmdYFqm6zl6FMnABmypk0TGgE/2SiyO93OgaDtyIPa40IccvBqN9u0rvu2LB77TDrKmL+RAjMOGKOrZd3w7P/7b+nQR0skpeOTn7WXMfqC97SDHc/GBt8XiP9gScuATG8+YWXGcbR43cre+bL8nG8RHrrDevuqin5N8MJwVfjz0P0U/sAI5RAYU5ejXz/jLd1YSIXfkHNnx5l0wf63s89vWkRN+Y91eFWnsb+u4jtEnfGP+3cbiOdirV89eYXdj5Yoz3nbHZU59XW03Ll5h72rjios0/p7GYB9fMn4yZ3SRz6uid8dEH3+aX/pfhbge17KH05xX/PX55hbGBBeSbN+ca67h/X4kAAU/Cvn4vp9xit8TV8Hp+KKL9fHnYEE4HCudKQCC2YztFOctoyUD5nHyjSsdYs9XfgV+N8a23E/24fF5juY9rU/bzsovTrjW86HvZYtP+OkT3/L8mmN/KWz7HNx6z3kl8KUk8Bb6vpQk33Z+lgT8gGwXIyhoEOAhmIu0Ogk+kaHPAe6riZkgPb2atoLZ1bhOV6+eCnyR1RXcTBYWIV5E7yNz+TnjdYHuafCG4EB+c55JN+PJ9tifr9ZmXjwDJqv3eP5eVvCl0MdLNtIeiSEPXg9R5JbcJHms5IM0QhRJir1ix8Smixhd5IEUk9xCqPjt+bmAAbGH+DkhtKw4f8mesVkXto8u6jG2pbtFVnM+xclOWPv4Rc4aH3zOKWG5Sup6vqfE2n5z8pcr33I/FNWciFvH6G+RYPpwEmJ7Qs/Gr27HOqQ9ihCcn+0U+pz45Dv6Y7+LhI01tEfxyPPEFykA0ucp6etClAvxLgTh3xQDiTUUbfATzmFVSMbqIleO87PpMk+v2EWulg/ybNnh0y7oeXWetxsruoC4zjdeIEPPHZ+j0EesRW/YkouKkaHnh87RPwVG66oTNHypt2MTtpWOIcv2wf302Q/2pwhAETBFAAq56JliJy/nyHYKg9wamE9WBvLMP4oFOS8xgDsJKBxQKEg8SHzwCzt4OYC5T+TtgtrC6WxbhbqFPadCn+OE5fsR/Dqdt/jB2nbFR57yhisO9RHO0O2cxvt0XPgI/me/fdKG9XAVx1Yc9bZT7LXsO/6f+ruSiWOY+/SFezjtsum2Jc8fWRL77Ov4Av6K77swz7P8cgdGxuOLAdYTnI5n9/l5yvFdP2oFvS4uZF2D/wvXWs7mCPn+pDCG3DsP6TG0/XVRdvky56xCn3HbuoIbN2dJW0/m88Q3TrixsOuqveU7J8xAzo3PHad+DuY8nft73CuBJxJ4C31PpPQe89Ul4BV9BAIHcwbgQONgyP5VUHhCJhx8vZLlFJAgGLzti0QPcIfIEIg8Vq9w6aBKcsncV/C+Cygngt4E4yOB73TsCpDWhQPxk/5PhdOc66TYbSEjtjXxsB3FzqJTEiiTUnQKUUwSmMJebtHN6r28UTcFvowjevfqF1bwxQ74TpHPt2mxeiN9eTWqk2XmgR6vZGz74jsJK3Nz4YKCH+SxizPWM2Oy3FcyvnTcZL/Pa1Lcv5mzZbDsyro96Z0ig335VCBorGj50t/CofbVhU9tb8YL953tFNXY3lh0NdbGzpM8rwrojSNpk2QNjMYv2x87EWs8M1n2PFyUy3YXasDlbGccjD/bKOzwSRLXxT3O5ziKXczBK6zos4tB6xwKO6zq4q2sLrK7WG+s5xjHL6/G42JAF/qQv+fvWAnWeaUg8ibRBYuwEWIZY7IdIjsXU+1LjA/79cUTX2Rp++S37aRjI3O0vdCfMah9yoVJxt1v6e0Ljb5Nz3bICz54/l9+UwAmYabgh+xjBzyfNftSKMh/4gS39p6ebWjMQ6bEqY7JjaEr4e8Y7Njp4xcuIH+Po8fQuL/0YkxfY2xsvuIpT/s/xZ+Orau9J7zlNMbG0Lbp1TZ2dNdvt91zsW7b3xiHfWnFq3UcOm3O4mNXW+YRLi4tm7EM3FZzQMd2xxTwGT8njrj4B/6lEBiuRzHfj1bAL+O3KdTHX3/88cf/dPEW33Yht/VsnsV8zCGWXy6bsiy6cG9ZOI6AFx2DV//LXpcd2W7MkWwTC0OIeVeFvju7v/NRj60x8WnbPb9ux7LvfVd+9BEse499JfClJPAW+r6UJN92fpYEeBmHSYSLEiYqTWhM4prQmWga5NOGky4HvZD3/PWz/XqCIQoUfkjuuk2ShJwLEXAwXVfIHEQ4dgVGEyTGtubvfVdB8HMItnVhAr+Ii9s/BeA7YuzxW3YmFcja48l3EyF04aQQ4hfSxwq+fKbQlyJfkru0QRLIs1wo7OXTSR3fWa1Bss2qFxPDJrsQtSbPbcNNnilq8JnjuTqdNl1Q6P4tC/qBmPl3+wFybbl3cmHC2Aneld+2XVF4sA2dSHPORUYuWKwkxUXmJsVtd6dC30rSumBnjEOuJ5LePt7jxq7RibHDcmr/QC7Wq3XQfo09NnnHPrK9sQwZdqEVfWCj9k0SNJ4f1yuwXNizPdGGnx3Hiiv6x79tr/RHIQ8b9mpS+xJ43vKkOMYtmbxsJ0kgt/G6yM8Y8skFg8grMkSWLvQZrzgOnVNAo4hF2+jTuGMdcTwYQXvghVfjGRtYwZZ+0KXPxaZ6zJa7C5dOjFaMQLf054IhRTX7RWMLdsKnn03Iqk622R8oIqZtFwh4ey8v96CNbPdc7IvIlJhA7EjRIP8Uhb16E5/Dj1w0zTibJ9gmG9uvElP2+eJXYzw6wPZOXGHxC9uj+REcrONOc4cei3GqeUTLYM2j+dAd7i0uczdGMJ45Ll7TMf8U61vW2Bjnr2Kp522bPMnD41vyNb5bnx3jPYcet+NrfBj/sm0tDmJ99bwYiy+a4hvgxemTW3l5jqff2E3saEzlQm64Xl64k4J9/Jdbe+GGyz4YK/pgzK0Ty5B2WkaOfbRjLojdtU2d/Nb2ik5PfgEuNUew7xNTmr/QzymfaV13mye/s/02R6HNbF+8b/lE++byQcvY4ySmn/T6bn8l8K0l8Bb6vrXE3/6mBFzoAygTVBfwO8A4GDkIGNRPQfdEUnihAknESWXpg2d9ZKwh602SSAyzfQX2FXgdtJogeu4EzSviyzH5vCOETZqvSMGdGd+NuwnbicydSE8TmU44uxBDsp7zvLoFEpjt0XueuZei3g8//PBpNV+eyZd/v2SDW3GTrPllG17JQ5JOkc/PyCKZJ2lac4RMtZyQK8QPO8/xToRZoZLtXm2avr3ixESyv/v3KVnweNrP1hyWTTmJYF53hA7908dVITy2gc6bwFn2FHvaVzuhBjcg7k6qsTNjiwt97b9L98s3ToVM/Jt5eaz0276KzJwYOAF3GzkXG1tjd7/IwbbSfaW92GZs0kU2P2OJglx8jhcocMuVCXXbF+flM/9+DlMnex43esf2bEtOopCLE13slFW7PNidWzODESn2eZWcdZa2iB3IDx8lEfbKutYl8mB+PJeKMTI++3zaZc4chw/Sdz8XkDG7SEaf9mlidsck8Ik4xNw8Z/uMk01iKHNbhT78O/13kcuxBR2jfxL5tN1Y5rEyBlb78MB/xsRKP2waOwcPkC9y5XZeigWs/ubxDzwfkbkQT1zQaJ7gWGBZLns1vt7Fahcouti4sOqO0xjzmnMsXmGfty5X8r0w7Y6reL+LBKeY97Q9xxqPu2V2x9/WPK/OsT7ByBOXuxpj25f7PMXnk2wcO4xNjlFu37YM9uCP/Ma37KcdT43ZtuMcR5ygUN/P9KSQz/M4E0+MPVzgpVhP8T4+zCIBX+xY8XNxCMcHxyLbZssEXDNuXvnm8qmTnOFaJ7wxv7EOm7O4zxNfazywzHrfwg5zgrbXkw+2nBoPr/ptLEMPd0XcpxjyHvdK4EtI4C30fQkpvm38bAmEOBOkApYQ9kVIFxAvwtJkhKDhhI4EhGB2R6BMoB1cu4jm4HhFGB3Iel5LqCvYO6BeEbpFGOmzA+8iJU/G97mGcGrb5OAq4LZcOshjHxQZSHZjdyFyIXUU+VLg4zZdVgixIsO3W/EcPh6+3rdfdXKNbExu7+zO5AR7g6QyJxNfyCurbrLPRYb0zaqRK4K8CBf+ZNne2YT9ctnYIl9OTJfNer/bbB90EeOuaJ9xutDnuTIHVnmBASQap5U2jT8m0ld+2jpfOEZbxiOKDBkv87V+eMadi3rYAONxocJkFZxc5Nl4av+HdLedkoxTNGJlBcU8VlawcoqHqWc/iRaFImM6ts8nxRvrNjpDDujPWEeC2QloJ4meZ46l0Mdz17g9kwsBvgXMyQiFviSHLn51sc+xEXlari5YkZA6oTYWWS9giVfY5FhWIXaiSXEPnfczs+wjxu70A0Z7ni5guehn+ea82ATPxeNxGWAyhVK/1bZX+GTOjpPIrm3GGIutcx4ydiGaIgG3/vUzv3yO55+xEksoDhNHeJYrdmX7ArsXftgXjAvYdPum8Wjt8zbjiDF9JdsL9xYvuIsdnIPceoxXfIZ9J5w98RT71EfaWHzJGN399fGW6ZX8rmTW/nYXY4wDxpePyoy5eU4neSybWvGuC319DH5KPOB5mh2fbDs9vi7K+xb8fKeYz1u7KeZT7Aev/KgWOCEXeij4edFCX4hgXItz2Y97/Fw8QI9d6Mf+sK2rCyAn/+xzjTHeZ7u0Dvje/HzxvmXbzPHkP09t/mRPq901thNe9HZi7lvoeyqx97hvIYG30PctpPz2cSuBBNX8OQlwQtSki0APgTdBgyg54DiB81XfHEOCf3W1ukmxA9gqYGQ866qVSdEKKA5IDmJNYBzcCSpNBJ4Q7jvS/oQs3ir3/x/whPy5rVPxrmXUJHnJGFkQiJOg5VbcvGiDt+lm5R6/eUg7RI1b8vyMFlbr8PB6bBdy5mTd87Iu205azycC5qIONuyklRV9OZ9kuosN2eeVhmnHyajleGWL+K2JZc/RiUT754nEdYLKGDoZwxdMZClIRCZ+e6jH2vPzHOnbvtX+ZGKa4ylyuKCGHFxksF03kW8fWSS+7ZuiFHIB35psJkFJeyQdPQ7Ot3y70GMcdKJoWViOYCvnUVzLb1ZKUMShkMOtVBT6WDXlN6SC++jcK9QorqRd22SOxS6wdWRg26LtnOvxukCKnvBxfItiDYW+rNgKZvj2/RxLfyQyrORiPqxQc/HLY7auKIS56EQxyjqmSGT9Eketv16NjBzcJ/KmQIgdrxVn9MFYmBv95FyvYPMtwzmHeQWvsZH0m+N46Qkvukg7FF1t/+YVtsW2m4wF/21cWasZMzcK1axK7dvNu/iXczI2v3mXVUB+3IMLmTwWgjljoys+W5fMNW21vy98t793O5abfWQdx7EeX2NbJ99X7Xhfz3nFptW/40yf47Fhr+D5Cfdpb3GzEwdJ24sXejz0t7at+Oy+TnzNuG0ubJnAjRxH79peOnsyxpPumTtteHyON80v7OvGcvfDvNjvC3vEDLgUuMPz+1hZzrM5iV3x+bTHxVQu9MRf49OJA34xU8bgOyzgI2Arc7Qe2WZ7Iy6Ba55z8yv0Sl9LjiefYlzLJogLHp/5TNtW7zvZzsk/OH7lW+2j7vv0/YRvy6+v/Mo+4hj3ZAzvMa8EvoUE3kLft5Dy28etBHzrLgW3JndNGr0forYIIUUPJxAEiydBr0lbj+NEBFfQXmTzRIYdvDvwQ9wWcbwivneKoJ9TUtDjPwXAJvWM95SYLJk2yfOcIS2QGJMIyIkDNu3HFkLaUtzjFt08hy+r+VjdR/LN81i4zSqkLUl7/iF0PJMFm6UfJ2IrEVg6OsmgCQnFChcpXNiCpJpws6KHJBv5udDXhe6TDu0PJ2LnY0zQmqB2W7aTTnSazFrPXklE4QvyHqJtIr1sxXM1JmQ8tG1fs3/0/Cgw+TZG+vSYbStru8e0cM1z8njaJyIPihQUV9DDkkW2tf+nLycMxgn8xf7J2OjHhSFs1c9Eiv/FJ1nVl3jAfgp9JFXGVRct6TOfFL0Zd86h2MHcWA2Sff7eRVnPmzmSsLl4Dl5wC38uBOS2rhT7YoP4HqvV7Qt+YU8X94gv6IXxWLasMqFoihztTxQls81zQl4kxcYK2y1t4bO04SKaV9bYZrgwkXPcPvrrgil95TyvuE6hj5WdOYfVcOAxD8ZnRaILpsY+t295IgvzCWTQF1c4BnvmXGIM9ms7plgNllB8pRDsVYnp1xeYKGZyK7j1aSxpTnMX09ETWHfiKD7OiX/Hp4XpthXHOWyOMTtmN1e5ikfsc6ztbSsmEQdPWNtx447HePyOX/5un1p8yDLp/lrWJ9m37BwTmGsXTBrzn3K91RdyPbXR4+45m9ssXgS/WvJwHGCu5jbWBfKlP2NjjvNqcz+bs1/ewR0U+GTGF18OZ6Swl3iQbdzi2xckjDlLpsjBF5yaQxijHdubEzjGE1/8iYyQ5fJ3+1O30b667HT5s7nE8tfmK/b35Ustxx7zmnNj0FMfAx9PRdHTWN7trwS+tgTeQt/XlvDb/iMJhLxD9iDknUgs4ufAtgJWtnmFzdXVoqugcRVEmqQscrMI4xLMKfj52L7q3mNrUnkKyHdBz+2sK/0e00eC7JVBmHCddLWIMLrHhhZx9DP4cnsu/ykwhMTlL7ZHok6Bj1szfKsuCVk/S8n9QkbTrkl020d+r7kuokNbnaiTbJL8U9ghocSnIEoUPpykm6Sa3JyIziJld85+IkNNvk82zfnomRVFmR8r2XzlHrkzz2XzjSHY0slnOylt+VAQ8OomY1MTSfq37Xfi3kmYC1PpP4lGPp3QYH/5dKHPhctlY8bBloVX6JEsYItODmyH+d6roVj1RNE9q2mzWmK9JZEVUbRpnWLfLs7hI6xgxOYpALPfK7esM45D/z0//JXVYy7SUWjiOZ5cHGDFlguE+CzbwBTat896LIwHeVDUo7jJm2ApiCGv1R7nMBb0DRYgC/sjvoRcKVyyAs1JOP5K0T2fXXwDd5m3/TfH86ysFIMp9BEnI3tuk3Oxj9tfkSnFxU5+uQiIjJApY8K+sBn69RiNXcyXFT9ejcrqIHzBuG9/N1ZFtpkXb+mNXVE8oMhsfXRC3olxcwPHS+u+MZHxNQ6tWLaw+yqGWNbI9wmfOMUMfMW66rjUcli8CxlwbGNMY/riXbS7YsmpT/zbq9Q6blk+p3ZWXGMcHy1GnPS34v2JD1+10ftcmLKfWLfoo+Ox532yRcdK5xnEVcdksJG38oK3rDQmluHzxDvkwPjBpPgwF4DyGf8+6YP5tm8id499+aJ5peMmeNZc5CqXaBtsbsA8jRXgT/tq9+v5NBdeftU6vvKBK9854dxprsvefWxjxdXx775XAt9KAm+h71tJ+u3nUgK+zWqt6DsVQiDWDhxN5k0iTNaavBKoVlEGMrEI1tMgQ2FkkdjVxokwLUE+HcOpb4J2kwXLwgmwZbyC4grkd2PMfhcwFtF1IraKj2t+OScFhRQT8pIN/rOSL0W+7OethxTzuOoaEsbteHzv1SLMNeNZOmuyZvJj2zRhbTszgejCA0TUq2ZI4NFrJ3xO+ik05Nhe9WIyvQhNt9tz8PxOyc7yt1VgaDtDDvhtyxISZ7+jOJVjOynmfNvp0o/1R9v0tXRrX7AttI94H3K3z9k3sTNsjhVwfgi4CTLHYQ8URa9Iao8V3+tCE/bnJIzCDisiXMDLcdmeMcf/UsBhRa0LQhzHLZFOuCJnVqPafrGlnJvEixWMFEMYY44j5kQGvgWrLzTZv7CbtBdZU9ijoNRY4d8uCOZ4xy4Ka73C1vHK9okuWPFGUY8VfTxviuST9inCZc7IgNUoyIB+/Dw47NDjRLasVqTQ56Iac8w4eZOlMcUFrsZO5J4CcOzEt83hd31RhhVw3AqNzPnE55Efdml/oBhJ/Okk3IU1sKf9HtulSM3t6IlD+ARyZiy2B2Ihts3LOhKfskKUVUJeAYhuGK9lCz6tWOR9jhcd+xt/O0Y1L2E/svXx5l74lM9fcby5yeIs6xiOMx7etd+42HHuNNfeTixxHHHb/4+9c8GRXLuO7R2D7keG5z8xf2TZlnQtjeA9ROEtYTkQh8yqrmrZemygkVlM8nz22Z/Ywc3DE15pferz+HM3MKUAACAASURBVNuxyuvI9Sdy5yq+nsbXsfyV9bobn+PmnVz4nfjDHO8w7Yq5acN5Rq9T2wS+CJIerIX/8LYTJve56cINsoyVSr9ff/31hz/84Q9/rfh21ffCf17THu8pP7KeMCfbg33Esg8f83Wnm6qOL157Y4PGXcZBxlNtS+vvjhmtb57znb9o37HaWvrqdpmn/cUr83jOeSTwlRJ4iL6vlO7T9ssSSHDMv0XuNNB2o038dOAyWL1zvg4ad8Bs/d6BogHIVeDoIATov5r7XX8t/FP/p0VaScHdvA3W6C9ycABcAZf5Avqd4HYg9ZrSbgOd9BkwksQq/7P33m9+85sffvvb3749shvSjwQ3SVMSqSRRf/nLX94+SazYMynnQAaSAGdcHucCW4zVMvZ5rZ8NzBdQMfhi/gBR7MGPOSJ/J5QGuSTs2J9JJoNpg8aVnC096uRgJYetG8j1Sl+tmwB/9j5bdocOWRYLcPK7k1PmYIJiAdf2HyeQ7DU/2aj9WOvASsAhUUxsWfeo4qO/6IdBeY4vu+IYc7F+QWK4KorfSXY4px+/TX85BolDVS1ryThN/Jk8zHhcGba2Zcj5VJs5tniM6LGTR66xTyKhQze78hfihb2ZXNnnSjNvzh752yYZIzYHYea1sb27StJyjkxZE0hSxt2EBVUpEIOeM/qBv4NIwg9mLklO4yupLmMrA8udmw6M0fNmbvQPAUEinfFFN/KfrRUgNemTR6YzDsbmPe84Zmxhos97P2JrrG/Gaj0zyYc/8E0T9Jb4wzqg/7YL1jJzZf7ICjKQ9YLApKIPPWJ/WOTuCkb7PL4vX+uY7fFjE8zZ5y0/7j7s1+wHFwbDb/qaRd50m3fn3I33o9evOHc6RgxbsewVPIbsjKWu5OC42HjkVex2J7eOR1e4+tRnz/09BE+TO6+sh+XoeI4OOM4Z0zV+w29wHNzVW00Q23wzy5Xp8RnBmX/605/eqvvyP9iTvTh5UgQ8gm0h+8YWy/Z6XWz7+OCOB6yDsR5j8LEm+lonPF7WB39iP2wcleOv6sEdNmz/9Cpete4vm2sZvqJ7zzmPBP7WEniIvr/1Cjz9v0kAoo9k3YFiESgOEAQ9yIsOOnbyHSAMRBbJ4raa6Mhvpztpr4C4O+DqNu5A2l1/V9dfgdAGFK+C45abASjgwv060V4AtfsF7AVwdAUDiVMS3lTtQfLlUd2QfeyvwqN3AVepkgBs8SgYmyjTfnSTu66AH4PCHqNlZ/n7PJMrgC+DtgZiyLWPp31X9BmgIquc48fG6CdzAFjmHCe2DTTpt/tfeuH5r98992V7DTY9dxNC6JaJuyZTG/Q6WfD19OHKUuR0l9zSDkD2yp+4f9Z9AcsrwGw7ou+0S//4Pdah/Yn7a/skgfFx9IcqMd5KyCNNuQZiCaLCexxZphyHiOfNupwDqUSfnG8dz/whME2+s08c80eHOW6SBxnQLm1COLGGVGTgs3MeJBePZEHoQSxRAWySBp9CrHLi2FWWEFleP8aJvfPItok+kk6TpOguOuPElkfRGEvatm1GFtzooILOj8vmOzLwY7zYIORV2mS87oMqRNaeKsXMg/35qOZzZWjmArHlR3VJlk365TtriuxMcuY7hBb+EPIW3bJf7Ipo9NV+BnlGZ4hJXdnKORD1roA1+cpYTLJ6TdArv4wk/ZosRtftJ53YWrfz/RSTG0ssv3LCbKc40XHG4zphjh5HQ2mP6wpmf1Y7Jzx31/4a26tj51riSa/nCZ9+NO1wTG99Oc1jxbA+1/HQczjFxLXWq5+WI34HX2CM4evtc/neBCD2Yf/meMfNq3wGh6a6jzf3UjWcmxPBnvn/5z//+Q2DGn/6hknbrfXK62LcsTDLwlXgnib6TnboOH2y3XXtWg/r0ZXee47E9ra5k669157APY6bxp8n/XtF1z9qe891jwQ+KoGH6Puo5J7rPlUCAfRxriRugO7loEmM++6PQQ2OuoHOCVCcwCTO3YGFtvPbR4DUR4FfB5EG2Fdz+Ohi3Y3VY2hiYwX10xhNTDUpQztOPn3MQCNAK6RBHgUMsffjjz/+leyj0gU98957EH3smeLEkb28SKKa3DvpmoEJY1zA1fMCAC7wxLUNeNBDyAiDVBJJgK0rR9BpEmbsikSX3w16co6T2tPcl91YBwHJgFcn2g1gG6wiG+vMssUrEO91WHrbpItJNezQ43SiZTLFMmSMJgBMyrW9WGc6CVm2n/M9butLA9f+2+uV7xB9TURlnWJH7HeZ7+w9ZjIj7ZP0QAAiC+7cQxBC8lH9lP55DDRzop30A9GFLNFrV53FdlmP/M732K9thO8mz4g7Xu+M23LIb1R8QXKd3qDqty5SJeybBa6GdIVe+myiL3N2ZSFEHsch+5BrjtO+fSp2jv6mHWS7CE2qRNknjspnqhfZZJ6kFLuDzPSaWdaWqYmuJvjyN0Qf59EOMqIvqvuodPPLOZg3cvNeW/gfV1xyY8dVciYyTS6nbc+/ZRxZM2aIAesV69oVsPhrdA7ijvkyXl5KYqLPNoEv6esdS5zIOv6cEtxTLG8/trDHlY8/YZVut2PIVSL+Ufzz0eveM78lr1ePMb4TJjjJHl/8kfm9Z249viudWfj21XG+onPohz8Zn/0jsbFl47iO7hHbsE/fXCGu8URJbjizTUV8T66NPVJ9HF/FW9rzib/l5TuxbbCndb9lbEzW82oZe453WM54yviJNoxjG6+c1v29+mc9/6w2rQ+NNa0fV2NlXK/q63vn/Zz/SOBbJPAQfd8ivefaT5MAgY9Axh3zBqIrgLTDdxLbvy2i724SVwHwFCSuQOcpWBlA9Zg+Avw+IxDeBf9ejxPguhvLKVB6vVo+jI2EKTqUR3IDqPplG9yBzHhJivL2XO6o8uguSavfiMZjsCSVC1wvALV0d513Ivpe0csGIu4TMGjZUnFF0om9UdFngqRBT/521QvJ4LrT7ERx2SB6AhEDQCJB9jVrHKy9ZcdNggXQvWadqLjvnIfcDGwBzFwLwdS6YGDtdlp32w9d+YT1W65vwjl9L6LGiYvnYaKUc0zEQDx1lVFsLJUJ7K9HlYIf5c3Y3BZzgGiA5Enb7G+U7yRMEBb5O8fZ48ykEeudc3h0Mf3GdtMfMYQX7UAA2h4yDm4yWTaM03pmgpZqqvgLV+xRcQVZnt+TqPHSCM6nuhDSx7JjSwFXY+E3ILoyriYtXaEGcdR+NeO2X0DH2y+kPwh9ktHcBInPpPIZEg3ikpiHXuIv8M9tD6wlNg/hCJGcT17AAaGMrkCAMU78DeRcE30ZI77Ge2h5A33I5a5eZL+/frGH/V4TaIzH8ZC1sB7hb7A1iALITshz+w/axgeg86wD1X0QfRAErCfzYPztX1dfxgFrbh3X2t/ZJ9OWfeVdrFs4q4mFNYaFOz7af89hxXLHgzvM4zmd5Nf46oQzHKsco5Zcr9bmlXW4Gvfp+jt96HmeZPcZY8fmGjsxhhUvGz8wDvw3N0NynJsr+GBwKSRf4if27dhOzIjvYo9onjZhOxn2h8Z2et39t/FBr1kXKDTGaDkvP3al/20rC8N9RDc9jld19e68E/Z69bqe26tyuWv/+f2RwGdJ4CH6PkuSTzvfJAGSMQIQhEIHHBMIDUgJZgZyDmgngAdgvDp3BTocPFU0fb2TeQcDjndAMHBd4PsuODcYaSDtgLZAznsC72kOHTR7Tj2GqyBJgkjC2OPL75E9+6EEQIXgy2MSeeFGksMkhhkDG+cHkEHwBTzxVkx+98byrtjoRIekNWNaRNeSQ88D2ViP0TM+1xr6N+v8AlMGrciTpN76tyrLGigyV2yT63tepzW2znjOtj/GmPFkbd0X11huJxvzmpjQagDK9cy/k1jLzzYD0ceYGoCebM06fUpCDdY7+ejx8bd9EX3bX1hfORfCIZ9d3QZpxGOgVD9RnQDRx95pvA2VxCe24+QCPXaVkQlE9l2DbIGoSRuQgdwMYi4mW6mKyPmQ1qwpe7Bx3DZD+5AmtA05wt8mx3INpL9f1pOkDIKSij+/jAN/Q7KWdkzskPxhn5GZyeuMgXPsVxkbvtDklW3LxCHrYUITfUB/THxRxRffyX9k4MfL8Mn2W9Y3+wwTXjknf6Nn+WRvvvhxfDn6ZiIMG2UNqcb2izl8IwNS1Y84cy36mWu5IcS6QgBSTQdxZlkii/b/+EhuOFk++ATskE/ITPSBteR3Ks2RaeaN/vcjzT6ObUGEN+F3h58WTuj5YGPreH7D7zZm6raN9+wLG790DO0YefL7HePaJ1sWC6s4hvaa06fj3sJ1tokVz1c8oG3jkp5jy8jXdFxpbNnt9xh7nCuW9XhO51jG9IM9Wo+sN5Y756z5Wi88p9M653zsoX1s99nr63XCRiHquRmWzxB++B4IfmIbc8wn/tc3V/KdCj/jU99caXlaL40NWjYLs9g+PL+2N8tz6bj9wNLT1vGTrH2tsd9J9338Sv/ubGWNZ9neyV94HM/3RwLfWwIP0fe9Jf70NyXAHn1OXE0+OHF3QOpE34k3HXXCm+NOEjtJdzK9AFADNwiJDvQOvq8AI7dLYGFsHmMH2Q5CJjYaSJ9A4wKpCyQZiCBHA6jVTgdYElOCvxNBA4LTPNKfk9oAp7xgI/vv5X/+TmIIaIPEI+lmDxS/dIM7sv1olmVLkpZzGZuBode4lZxE1gmIv7P2Swec7JAUuuLVoJgxWH/cjyuIbAe2B5MDjJt2WR8nh4zFemA75ruTOwCR521QmTYDgj1P2zbX28Zbz/gb++w1gWjo6mHmfJVgeT1N+vG950rfTh4ahDZw9LkGkNgPa9AAvf2D5ca16JFJAwgFSL6Qen5kkkooKhL8kgQTL2kTMiT9mFCAgIid0R5jyTpRPcaeZPktx/2CCcYMCZxzIHciU0hG9BsyjeO5DpvJeJi3ZQwBho5AhKL/kFyQSRB+jBvCz9V+7L+UsWITvlHBnoeu4sp5VL5lLH7cNPODCGROJJCsM3roijMSRBN56Lr9r6vj/Lguj+xazo6ZK542Me7zbWf4J6o4kQkvbaGaFOLPZB1rxBr4Len0jy5AMvtx6ZxDZShVcV5fdAzdzrjTF+NHxvRlmeYY8uq4176BGJu1Y3xUeZpAQC84B5niFyCbiWnWSdYQstI+3OuXNnvten0daxqLrPjp2NBEwsIc3Ei1nqy4676WD+zrF36x/rMOjp+OxY6JVzJ4lZBoP279cVxHXzreOf6udVi/4yfA2qc27uZwNxavh9eB792+dcxxcY2jsYDXcLWL7jQeINYQV9b6N8brvMRYh/aw2fhuYio3Y0z0sXc0Ph77jv3y5En28WO7CGwY4t5r0PJ7BX9Yx7ge+2zcsuzUOmcca/uxzB1vT1irfY3/7ryr8edaq17ztqvWY9tky7fxm/trP7L6fY49EvheEniIvu8l6aefSwkQ1AwCDT4cCEgkCcQGPh0wOsgYFOTclZAv0LLArYNnE2oeowPQOr4CVAcNB1EDnxVwVwBt4XfgPgG5kyyWXA2CLdcFqFbwb3DAnJkjCUfAURK9PKLLyzbymSQwx5MU5R+P0QUQsR9f9j6h+ofH6EjCnMC50sVgp0G/5daA03p5Ao0AAtpdgKqTFieKJ+BrANNrSAJJO4B96zNEiHWTNkn+uL6JPtatdaDnhs1D6pF0ehwmjGyDPeZc4xsDlr2BvdeI8dAH482ndTFtNamWuZv4TbvILN/Z8wsixnNCfp6DiVYnP2339guMiXnQv6uGTFChgxBJPGLE3+y1x9tNIVmSePAbthcbC9FHJR/nWA6sJ+QJcsTeIHWs35k7hIrn50o29MYJGWRGrk9/TtqQcydlEEIkW9YT1sjyth+CsFxEEPPNJ/vy8QgWWwOYeKLKI/LksVUe+8rYnRT6EVuTR5BIVKux1pkHvoyEMOfyOLErEJEn9gzRxzz8dt1VuXaSs21nJaCOG4wbHwUhl/WPnPDx8f35bx30I8/c3Mk8qc70TQ4TfiTijgNU9BFD1j6ExAV0xfHDdpvvEMMtY/ty+5l8x44ZH7ZFJR/2i20is/Yr9GkClP2/0GN01rEC3fH6NM7p2M71xnHYEISdiVD7OmM3E4COufhvbHXhkx4TOrXGTjvGTB07TljHvqHH0Tj0lXE2Nl0ydDv4fc/rFPe7bXwZ8YHY6fWzHF8df59HPyec2mPvteM67Mn+w9jEOrrG4GOnNjoOXa2vdWSNmbawRWyYGzvEHPs3tqegghlfjt3ERnkahbdvc7Ma34zvtv75u9fDmKPtre2LeeCvWla9vq1v7Q+9dle/OSazHu0z7nSTsdzpmtdx6cirvy9dXz7pOfZI4HtJ4CH6vpekn34uJeCXcZAYXAWrK+d+CuqdZOTvBNqcz55Jp0FeOf7+zYHlFaByJZi+/hU1urqGsTop6wDaAPMEnAn663cHu5a7QZkBnAF1X5+/Sc6S8KVyL4/n5lHdJH9J+ACtSc54A2YAUcCRyb5+rIkKPeudSQSD5wYlJzLLQJD59vyaTFv6fgewFvigH+vBGrfPYx7I2b+d2mH9kVUnebTRCRbHSWTzO3dnIcZsQ5Zf5pHzncxyritmrHMmGN0W8jfITfsk0CTuyI5+O4lj/Iwtn+iiyYC2S6+t52SCy+vbepTfPLe0T7KPznKMRAMSE+KMxwNdbcA+aBB+vNyhX57h36nAYi0gl/x4p/0yiaX9UObdlWfI0lV3JmaQOTLL9ekTX2Ff47XIdRBArHeOec1pu+VOH64U9ltnTZ6w92f8kffrSxsQrPFd8WGQWDzmBcHnR3p5DBlZ8TZZ4hdzQdaQO/hEqkDwhxBazNtkl+dh8tXEXZMNy/esRPNETtjXoqsQu+ho5JUK7vxP9TZVflT3UcnmNSGp7b0QXS1pEg6CD/mwxx/6ie9jbqyH/3ZczXWQaTkX2Vpv0T+TqNgTn7ZrSALkAtnuOWH/rEvGkblAEGQc3PjyI+W2Q3yy470xgm2sYzv+y/7cclnn23f3uW5vxctX8NHpnBXnTmRax90e10fHZtxzwlVtT1dEX8d49ME6gt7Z/7LWHbN6TFfYruNk/22M1GtuPSf+Ni5d16zxcf2Vblg/mTPtX+m0MY99l7+37XLDwZ9+CQ97k3KjzS+hwl59E5stIXikF19vPARWYLxgH88R+bhS7iQLy37Z/9Jjr19j37anZT/d5pWtrHNbf2yzr+jIaYwnO31vm9/iu55rHwlc+rcffvjh/zwieiTwt5ZAQGoccSfXCyB6rE4eT4H/BBxzHKLPjyFdgZlX5LRAg8f5ShsfPcfArvt08APwkWi8t787QPpKe14XALWDI79DXrD5fxK7n3/++e2NuqnqAAiRsPDmMqppeFSX3/3oGkl7k0FO5JqQMUA4AYqWPUSagVauvZN/r5n/vlrfBiUNOrz+DUoh4ACHXNuAlbE4ycWG/ZvH4nXmO0RrzjsRfYwRmTEWj+lEznJOxkbCz5pCOFkG/RugNNc78XO7tnkAJTKw/BZY5HzLI8cgC00m274hQry2kEc5j0QC+4E4ynEeE+LlDkk0QjDxqC6VelQe5HzIMwg/HvH1OYwvCQnkk6uZmH8nfazdenSeftHL1kNsFT3MJ8SgZYOcedySPt0e+oueWJ9znglMV+wx35zvR17ZVJ0bD7zYAV2K/CH5qFBjDajui+x5g2POzzj8sgk/uoX8kYXJyNzwgODx/nWQWNiHyT6OUSnS68eaNEGK7i//tfyefX3rM+uDHkcGkZVfvJTYACHaRJqJ835k177OepQ1hCiElON3xue/6dP+xD6FNlwtCfFHDML/oSP2H+2/sX0TBBDvnqMrh4x12H/Q1Z3Ex8wF0s927LmhF8jA8c03cJYv9E0N/IBlab+KDH3eK9jiI+e0v+6+l+/ufjrOv2ccjsknvIidGINcYUvbIfaD3ya+4LOso33j23Z8hS06Hr86/56X59f4w/O9mvsrfb86r1NbXm+35RtY9pmsMb9z0wqbzZrEj7EXKWSf37buG1b4Hfx57JY9/RJ7uBGUMZjAA9N0lW3rfK+L7dkxcvn5ZbP2801Q2182PqDf9oOn9TvZ4bIfr23r0/IJV37Bc+ixvqKPzzmPBL5CAk9F31dI9Wnz3RJIwHGVRwd3CIDV8F2wX8GY9l+9Y3vVR9+d6uBzCi53415zdeDhOwFz9etg07/3Xb13L5ouWEDtDryR8AFC8okOGBAF7PCijVTy8VbdHAsAIjEJwRdw85e//OUHvrMvH4+o9V1ry2cBSAObTkYI6if5W54LkJzkc7ruDpQagBgo0U/rW+u+Zd5AizHlHKoBAInIBRLE5KVlxjqz7k4IGSPg0eD4KukxQZvvJhwMthuImlRrvUcO+BwAMgnqyabaHumf81fSi3zoM+eamEDeboN1dvteO6r0XL3kqp8chxTgJRg5xuORPELkfcEgCf2CAEjFHEv/3mcVci/Hm+hrncjf6A7z9N/oG7KAZMjf1m3LEqJv6Q5JLO2wLkuPGQd98Tf+xI9AUiEISZTkiyo+EjFuMmTtqMCiKs1EH3vSeY86qiYzziRwVCtTdQaBCYFEZQcVH+wRyGO7fpSXufsTuzCBbnvDni3HHHM8bLtbidMpXtomGAuJMbrK/qyJBeh0rsMPWCdMGFP56PGsqkaIOdYfssS+O31QOcka9JyIOxDZ6AG6gs1DErsap2+kYP/YQ+bFvl4QApDxVDlCFuNz3W/vRwj5B8kHEcyY0Af7Wny6E/ITflmxxevUcdFt2p5fiZ93Y3Bc87ke43tw2hXRZ11zDPEYOoZ8CyaznphQcoUwMZMKMfR4PeFiefdcmM+y76s5YFfEvVfPZU3u9OFKR9471pMuee6M55RXuE/HbNYnn8Ri4kNuupkI5BxsHcIW0i/Y99dff33DwfH92G/G6WrhjLVzo5MvNrb0d+y+27nCbFz/rUQffZ5saY1h6cNJDzjevv7OJj9Dr+76eH5/JPAeCTxE33uk9Zz7ZRKw027g48QQ0OeEw0H/lEjgrNv5d2AjCDl4O9H374yTsXfgos8VPFdwcnv8bpC72qGP1TcA4JR89FwaNHmxW34t5waBAAD34fED8ExqGFxDIuTOJm/RzWO6eVwrwAfCIdfzWBzAJgkte/KRxHTVRJNRJq1ayT3uOyBn3X01QTjp7ALPfQz9QJ5O1DnGWizdX2vCHNx22wPrYz1Fxk7a8juJYfoyuYcNG/j1GL1ObW/524Dad6zXOhi4ed62HcAvMgOM2wct3bfMPE4DYPsut3fyd2u8njPEBYQfFXz9yKcTBl6AkcTflT+QgiYKTIbwnT74pA3bI7KDCIAcs256/pE/xAd2iN60/K3LJnItW/SMvcywA+QMeZNrrF8mMEzEWD9IpiDJ/AgkhCYEiV8GwTFkkrGztxqParEFAXv1UdXBnk2sa9pI2+k7vo43McbX5Tcqs/CLfst4/CJ2yqfn1zFmxVbWzvK3DXPc6229XbbSPpZ1X76Y3yA++6Uw+Bj7oYyJZJq4yCc+zOQgCTHz8mOyVMk57kP8ojc9R3SNvlxVnmuJnxB9OcY1Xi/fVELn8QOQ2/xtQh8ZUf1Of/mE3PHjytEdVwllDH702OQ9OoIttdxNFDcesB+w3jiuWHeWH77CLbRjn9zx0P7c57ct2E/3ecYF7dvtx+/Gb/ksO2l78PkLb9hW0AuTwpE5uusbBpC6q7/u8yQnX7swDu0sfHXqt/ME5nxq/44Mav3wGp/kif5c6fLVfLFb94V/4tM366im54aXSXxXe3PDzVV9YGFwsPeIzTiMe1c8vbIHr9vKgRbpjT4uXHela5ZZr/lap1Nbn3Hc827dP637Z/T7tPFI4KMSeIi+j0ruue5TJeBkDDDrJJ7kjQDB+VdOvgFnBuzHT1afDbQyBhLGBMv8WwRFB8SV4J8AaQcuz81VRPTR7RBcnAQ4UfKd9160K5DWCXK3byBKIOYarxMyWwDba4TsI282Xs/judmLL5+p3giwiWxJaKmaSTIL0ZfvgFY/ekRfLQ8AT/pfhClJUQP4K2CSMS4ws+TtBCfXsHadKBtE9Jp3GyeQzVz4vZP1nlMDLJJl75mGXrr6yTpKRUrPC31oYsBj6CQxv0HoXdmJdQ1Z9Wfm0ISvbbHXwrJzArH8iPvKd3TOdnmVSNifsAb4HVdUQtw52TeZxyOfTvqpGGiCwGRexpnz+IcPhOTwGPId4hB/BXmQsfcaMm8+TfThA5C1dcYEHXpgmzTxmeMZv2WX76yb27JfQIdNxED6cI2JEUg0P+aZ7xA2vV0A/gWSircwUsEHqRf/x4smOJZzM1ZIvlRu/Nd//dcb0cf2BOzhhP9j0/au+jMpg8zRd2TPOVf2hm6ToGbefCfeeg0c2+1rl/+yv1txC7LZj69ChjIH2kWPnFC3/0BP7XfR86wXa+XH3TMurzVr71jdftvxxDJKvxBqTarRbvsr5oBf5hP7pXqLqlG/Rds4hrlDYLOHI4+cE2/Rfeu15dZ+l797rb2ejQGMJZCj42aff8JeJx9qf2y81/4Y2Ta5amzncdHWya8bLy3scNIT93/CHFdtE6vx3X5zN0QfZB/VvsbJtN3xs7HSlSzRNcumca/X+tXf1nle9+U3rn53/Mn3uzlaJo0P8TnGwj1e+0bbMtfG/1B1z+/EOaq9Y9vcFML/pU/vxUlVN/EK+13YpPXNcdP2vfIgz8/5G+vgY8tOTnbROPTODvz7stE7Hbhq3+1121c+4D1jfs59JPCZEniIvs+U5tPWN0lgOU2DDFfWGaQ7OHewzW/ctWrixcDqFHRyDmA/ILgDFoGyA8u6wwXAb+C0QNoCk1dgrs93YHwv8PE6dLBeQc7z8bwZg4G75eyEB0KVvcJSvZd9+PKobr4nQWGPIfadArzkk31JqERwYpTkxPrSjxz1uhiwWubvASZ3MvfcPbYG+lJKZQAAIABJREFUSvnbYLP1/gQsWs6tc06WAG/WYa97rzn24KTZ84WIhTjIb+tRupxH5YBtsRNQ23Tr9d3aeQy9rp1Y5fdO6izvjMu/ew3tFxgvJAPtdgLbvoTkCpDf9kMS70dySeT9VlqIPirG/DdJg5MHxun1xB6Zi6v7TH6QPFKBkDngbyHIlt24YgSiL8dchWf5oFNUOqEjVCszXhKd9GmCCr/UPhQSGjvLZ5Mt3ksNItCP7sb3QPRROeFHMNn7Cl0keaPSkkdOeRzVL53gGPv1pV18Xao1/IgWm7FzcwMf6L232p8gj4xp2SI20nZB8oduoztNENg+7WdWfDsRKFd2w/iwDfTAtsc52DKf2LN9rmMDOkRinbXIOvCymuhq2iIeQZLxCLd9LOPJMT8Sz1jsm6jgg1TzJ+ODXPOcbMdpL39T/cNb6qnsy6crE/E5adfzgTjOZ8g/vwQgf9s20BHjLBPKlnPjNOZhUmTFIMeZk/91vOp+Gs9cAdaOLVzrNj3ubmvFJmPVJpEcjxznWm4da65wIXpgAtyV3Pnd/sIEs+fTNtRY2vii/b3ntdZvrUH7jRP2ahnbnhZJd8JLPm79OemHY7Tj9Jo7x6w/XrP2S15fbmZY/vhab7fBTXDIP3wT8QzCnn2r+Yw/yffELWIDMvW6OZay9sZpjZ2u1jy/LSLZOtTrtOxh2Zv1q9uzHS3fceULli04Lp107dU2n/MeCXylBB6i7yul+7T9YQkYGDtxNshagbMdvYMRzn0l82ugDgxXIG4FdyctvrYDVoO7BUQAAgu00vcJXF0BDwfC9HG6k3cKzAZVzCuAgMoXgxPWxeMxwKHiKAlJyD1Ivjy2G5DK2rGJOI+tpaqFqhUAC48VMT8nDwaoDQotZ9bBgOwENhtQLLDh9hogLLDaOtNAo3Wz5dp/N7C8A04tC6+vQR2EUeSKzS47QycsG0Co5+YEvWWP/p/0qvURmaPbBuSduHhOBvpuc62TbbL1CfLByW76WT5p+R/bB21RWUSlHi/NYC8uP7bnvX5I+JuYg3yC9EifEHkG/PSf+ZJ85BOCj+TDup3vJo/s69gDCt/C32lzyZ+xoEfI1MRixhD/QSWi27EPQK4QjPg9Ep38TcUDc6DCDxIH8iw+Jz4oiVQnzBBtXJu2IKJYN0hb5Is9sU8in8iFx7JSvRyS789//vOb//MWBZ4X8u1K9uWjWFv7e9vOioEkgG1b1oNcZxLbdo2NYhM+L32jl+saxxTOdXuL7Ft+Et+VueAHsGtkAjnCC2tYJ/QDopdPjntcEOA8Hg8R58pacANkM7GMF3RANHesxq+07VDNlfHy0hceDXe1L+dBIOKbIawh+CAMqAxC501uQr6bNF0VtMvnYSPt+x2PrmJXx4ZFpqHT6MpdXGcsxpsdC5ZeeS2W7ZzmYT/ZY+s2fW5jBssCP42e8Hfax5ctkm+NxXPvdbmTqWPKwiivrkXjqcZHy7+dYuxdnx4z7bbcG+/TZp930gnk6HFzzJ+sH/GWm0bcfKAKnBt/rDM6b6KeKm+/vIObc63fzK+LLZDp0svYXvtUr1v79LWGr6zjyQZO1550+pW+1vhbJ+70aenhc+yRwFdK4CH6vlK6T9vvlgBO2MkwCdgCSwSg/NZJq4FUA4MFoFay4j5dGXg3Mc41EXB3jYNmj28Rhycy8Q4Erbkb/HqcJEunRzkABMiux0SiQ+IAaGGtXL2SzehzZ9JVfAEsJK4BolTvJbnuF26QZGWsBiroTyeNBlC5xmSFE6n33K0zuPba34H3BXpZR/fvdnqOJ/1qINQgdAGTBeCpDCMJzWeOsebIj3EbvAIgsVNkc0rEGvCyhp0IWtdZw5Pcr+RjPQbM5nz7IV9vmTEmt5FjEGaryqltFDtpsAkxBKmW5JxEncc7eWyWNiCNSAJiQzlGVQdt5nxshYou2qB61nfvIfhcdUciwW+sp/0A62KfaHDMGz6Rl/29k2vW1aQxc8Wf8FhlJ05c28m1qw7zGyQFBAZjoU+IF0g8XohBJTG24Ud58X2Zc2RHJZ8JUwgWdAxClvM57r352Kog17pqENmig7SN/8NOIWLw/fkkMeM3/L/JUMcp2sQGWr7oAevjhNB+yOfZf1hP+I5OYG/WufYb9pGeC+Qe62tyG5237qcdyD50jHHkPBNzyBvbsn9Exqw9pB9VnVT7oYuQL35UNseYi9ei4wFrkeNUyvMIr9/q2S/f6TGY7OPlViEH8h87YX9Ixk1VomWBbVmX2o82BuJ3rx3z8vysS3w/xbXWEfpc578SU/FrV1VKd+282rftZ7W5fsfe8YnEAvy/b568epPW69Qx6y7O4gs8Z/v5jo2nuHvq5zOPG6+ucTWuW/Jv/IWdnnxjk/jEZLfttSRG5DM3uqjkh/zzTUDa4IZB7Dd2nJtG2QYi+Dqxyza08JRxmPEPPtP2uPSj4/pnrtlH2rqzq27zdL598EfG8VzzSOArJPAQfV8h1afND0ugg+J7QRgghiqKDjIG51eDXI7c1QvL8Ru4NADw+R8JBicA5yB818cJhHD8RGidxtsgiP59Fw9wZPAC8AwASeIRgi8v2ch/bxqe9nMdSXSSCQg+HttlT5l+PK3H7AQUnWDe9EOy56qGJgfv1p35OgG+Aq5XOmiiqBPlZRcr2XHfyMTnee2ts5YfsiPBjW0FDHLHlkSHdeV8E0o8cklibb1lbqyL18o6C4jscbZeL5tAVxssryQCAG7ZrTXsRAWZMR8IMRMqTk5tG4B5jvE35ELIoQB377WVv0MQQBZ4jvRDJV/m5Eoi9ie0Lbj6zjc10hbEBGtK++yZaZIO4A+ZknapWmJtsLn8DZkBEYnvZj4m7p1IICPWq6tW2kY6eYEgo02Sn5zn7/gDPv0oJW/d7Zf+8Ggv2wbQNxV8JpbyG2/IpTKKOWWOrAWEC/un0WfONfm57BiihPFA7EZGXI88sVHrYttU+86Tn2Eerfe2Hcaw+jWJ136r7W3FXI97+VP0H99lH+Rr0UXaQJ5O1l21hs4af5jwoz8q6dhUH3vmXHwHhBq+t2M9a2eiFgIyn+6HPb1ib97/0VXC2Du2QL/E4lSyQgr47c30mXH70XHIfD6RLZ+NPSx7MFuvd/tnryU2fRVfr/T77jp+Zx3xDa9e99HzOtYtPGKd8xyxs/Y9fbPjNLa22ffOAZvx2p/WwLbc81n9Nt5779hO52P3jlsez+rXPu80Vs976f6y745njvfYK6QeeMHbQbA3I3E216SN2GRsOdiam0d+kdSpyu+Ew16xPcbuud/p9met6Ve281V6+JVjftr++5fAQ/T9/a/x/6oZvuIo++6fA2+CVxJggGYHHYAZAPoknAVKmiQA+KzAfgUQSNwYtxOY0/cO8vkb4hHQcAJEbvMEFjqRuwMrpz77Tp3lSMIBQZFHibL/Xv6H7OOxu8yL9QNw8BkwwsbzVDm4msWEIsmlSTcSoZW4sr5NSpKAruTUhAWyXYCl9cHyWwlqfmdfNKojGvyx3m7bAGolxgZWyKeB60r40TdIAVerOOn3tSb6bIed5EE+pA9XRQBEnQz2nNr2VxJhksGyah3mWlee2R+h21dJQY8H/eC4SU23g6ywFwg+iCEq+WInvJ3Vd+rxa8wBOdIO7VMphu/w+Ki4ybh6rjmPBDFjYh48Vs+nyVgnR+iybQhdhNyCiCSxwG4hCr22rCNjzd+5nvmwRxHjMVGOPUOcISvbmYm+pa9U9oXw8GObEB38DsHNOEnI0L30g2+LXzN5Z1nyHZJxjc8yads20YdvgdiF9MN283snn63zbr/jTtuP/ZTXf9nW6pfzbPvoJ3Jhfh4n5zsOnObWfsHXtp3av9OvyWDG6zHaxztOYFMk4cRG7MV4hbXnMXe3k/PSFo+tQwxSacja5hwqfvLJjTVeBpP+qQRyZR+2gX6yhQaPArpaD/uF1GNLjYyJ764ii6wXHrM/tq70ulqn8t36t/QB23PcQkeNC7x+XIMutS7iQxq/rnVnTCcbOl2z4rV1wHGu5+G52laQfeNk5rFwS/sC28PpfPQP/+zxna6xbbXfaJ9jvNr2uWzZMnbbK7b3enjt17XM9VXCyzjEemg9XfLyPHNu9J4nLMANbInjSnL28WP7CGQXu/VLO9j/NfEJ+3RM8hp07Onfer167JZBy3Sdu9bJtrDi1VUfV+29+tt7x/lqu895jwS+VQIP0fetEnyu/1QJvBJUO6hzTYJQfuPthFQdGZzlXJLcTroJViYxHHROd59eIfocZNYcAagLHDgpbwBnUopg+ipQvApMEGLI6C7xS9+LREWmfGZtUrkHwZfHdENcUBmU+bHxd0AHmwanioUqAqr4SKZdzZLrO8FCfidA16CP85gPcm0SwyTmKTFELugm6wcYbADr9SXZc3Wqja3BuIGO9QjZQ5z0WvI7x0k+096qTLF8DHrRcR77JPlsu2LcrBuJq2WDfDxfzwnZkGCz7j3vBtGsR9qPXHuNAcyWkcfludvvnOybuaKTJjK5hjFQdWNQ7sdwqOaLvXgPHvpgzCRvzBXClPabbCJJh/hBV52AeayQhfmddaCPVb3ox0+t78gfcswkfM/Fv7Xc0BEqKHMtRB+2yxrmE53JWL0XH2RGzrHN4QNZbwiXHOf6fIfgYD6uMraepR2Iuvi13LzI41O87ADi277dxF7reI8vc/YaYsPplzbxBfaXyBV9at/keIEcbaeMg3jo8dMPsdh23YmzfSB6xZrRX4+Rv+0DWfsFUNb8exzIw+Ox3/b5Hk/ajsxZ8xXT249nntFZquq8fx7kHfrZ/jL9UKXDub4Jxkta6BOyj8d5Q/LFp1BRT5VffIxvtmQefuEI39MXa43uRzZ+vD2xm8fOeYkHlbzodsdX5G7btw62PnrtO9Z3fDYu4bp1DrZkXWjc5DjstugDPWzcehX7W2dP+o2P9zjdT/pwPPccHb8c75aM7Ttad3tstjvLGdu37+AY8ZHx2ae1/S3/ZIzH+JGNY4l1ZLWzfEWvrzFA+7j2P8iidWbJsPu2r7QMGrO0v8zvvqFn8g88wV5+EPt+iRUkfvZ//dOf/vS2D2zsl3jpG7N3MYI1aIxyJeeWzcqvWq6tc7bXtu/V97ccs75dxZxv6eO59pHAt0jgIfq+RXrPtV8mgROgAzg4wHbA9iNzDggEJYMCgkjO406w784yDoBOA8gVUO6CuhOEDmoGbAYNHfQXuDoFz1PwaVn6euRiMLjmSiC/AyUBEgEXebnGjz/++JZUJLlIUmGSICDDCQGPxrEJuN8sSWLQ5AmJAaQDIPIkW897ARfmZj1ba3gCw9Yxg8QejwHD6vOUYLAuC+y4nRPRt643idn25TabZLCsSTByvfWJebiqg2TPY3GSYLCWPmkbkIvs0QmPf7WZY1SKWe706fWljwbb6C3A9wrwmbCwT6IKh08/whfbYO8uXgJA5Y1JOxIn5s7fnkPGxjUQA/g7iD7ftWddkR1rCIHBfo1UEUDa9WM+kIre/J1xhQhgnSCm0C0n/ZYX30l2vF75vqp5fI4rnTKXfjs3N4fQTSel6DaEB/brxIdjEH9UK6K/ECH4uPi3PC6VRMrEIO2kf+IVc7cPcRywLVhOLcv2d1dyO8UO+y4TrPZRjtEdm9pWekyO1RBnK/54bZsQsM+wz0JmTUzaXhg7+uS2ei7oouXPd2JR60i3wdwiS5JxCLfY/to3z2M08Z+2/PKMkMh+mUfGS/Usj+9SXc8LO9jri36RmUludJnKPWyGtYUAjF7zwhpvucENO6oOTRbalzn+WL+wi5N+dyxfZJZt2utPrFz672vWOnLMPjPHjAOMFVqHl600tuAaxzbmZ9LMOr7s4YQJ7Fcad5x0l/MsZ+bdcrQ9tm013rC8Pe/OAdb6dlteG8/LurLkv363jHwNx0+/X/nCO124khu6gN7h18Ee3EyA4OexXnA42CPypto9cSlvd4/9xp4Tq9ib0/Lu2NPr3URu4+eTfFv3GpdZ/5ceXcWvXrNXzz3ph2Ma63SlV1e+4/ntkcBnSuAh+j5Tmk9bnyoBHGcDPcD3SgZfGcAJxDSAI+iazGgQcwV6rs5d4MlJaoNUANmrgeMEzjx3y/FVUHKa7wKcaZMqhRB8IfdSwZfPJBImZAMsAP5OgtmPigTciXoH9ivwAKHQpKCBKO153RqcG9CcQOSrQHGd1+vQetBJPjaA/E/6sQDkFVBt0GJCZuk14DLjcAIKyKR//s55EEskiP34FmDJFR2dzDDvnONk2kmAZeb1drUia+FEoteniQT7CxOcrYdphznQpokqXs6QhB7QzSN8EH188vIaEnXkaKLUJJX1offoS1v4Nlezrao8z3W1wzpABNAvFX+uAvTam8TJWFx9stYQMI6+pR/GxtrlE7voRD5zS/ICIemXbuQ7NxJMNDRoz9+2u/xtEjVjTPtsap5zOT/H4tOSPGXzc6qUIWIc05ww2tctH2RfZF/nBGudw1yw974JxlqZ+PC48I/LT61jyw95/RgP+rRiMuvBOSvBP/nBhR3s29w2tmGda+yA/lnn7De8Fu0X3Bbt4Bd4rDZVvImdHS+RU8YIOcibgPM3VfFJynlpFaQ2fXFzAb+TbQHSV3xQ+s1x9Lr1D5mkrSbH+Y1YG1ugMp+9wLzPZMbKyzzQf8cGryW6zxywLcvcOma/3sSQ44L17hRLT/boPhqTcI1xBPKhn9Yp9A5dXNiviRPHrTuMan2n7zusat+x5Gu7Wba38Ojy18hk2Rzt2oY7Rvffq1/7Fvvx1qGex1VbXtPWh9XOOkb7+BLLwvbWGMVr5xsTVLXbt+Rabs5B+FHdx40F7+GXtolZseEQfYlbEH+x3bSJrZ/W3vpzJ5+7dejfl+xPNnynL6/qz6kd64jt+r39Puc/EvhMCTxE32dK82nrUyXggAbASweUovN41QnUvxKYV6LiQOSg2+deOfI7J38a2xJgzr0j+rq/V9rnHAOKO5DoawB3ndBxDncMkzz88ssvf63iy3HAQQA+/9nvKsCCxMCP6aYfP+bTQOgU8JGpk9VeY8vduub5un2D3RNoo52THq81WwnBat8VYq5AfRVwM99eO8sq30k6nBwsshQAadBnMgsZ5JiJu/TvRx5NsLC+9E0yBnBlPbAPjqMnPRfkTf9NkjJGf1oXll6gHx6jE0jG5jaRAZ/smROgzeNzJvaongtwZ+8dEvD05UfgMmcn2Kwf6wP45+4+Y8h53mcLP2BiFfnTtwk/9sfzeDIWP9qLPuQ4CUK+x95Za4i+JnhaXy3PEzi33yRWQOZBbPK4bOZpoo9KvF5/+9WM0bKAaMEG0Gv6Yg+kkHy85ZBKZWRvnW7/cJKJiYFcfyL67L/wH7YpdMRko9ffRAlt2V8x3qtE3/KznbCGTa6tmMvac+4icOwjPG/a8zUmTXK8iT/rl8fDdczJcjvNzX1ZXvYTuTZ6FX/gF1X57dpeNwg7v+iF5JwN9qnqg1BjrXMt+39ScR+iz3vmsv8m88RGsQ1iMvresRTSkUcCeYyXGE/85/p8Yq/dJjLuT2MBr7HjtGO+9Q2bsZ6cMGW34XVuPOTfIjNuwFg+jSPQCX9yLe053lnP27bchnWTtXccP+E+bAEsQH/2TfaR7Ysdg/s867xvLnkdmJOP9Vr7ht3dup305DTuXqs1jju/53Wj/5a39cCyPc3f87BcXSzAY/w8uWB/le/53ft1UtEXv+O9QjMGCL/4FW4eJI6F+EsMxU6XLnQc89h7rV9ZvxXvX73ONvLKmj/nPBL4e5DAQ/T9Pazi3/kc2jmTXLkKheDRYMgAxSANUNbA/yqwvxqAXwEHJ+DSx5mXib4eBwF8ETCvqsYKxiug9viaPHN1AQkDj+qy+W/Gydv7/HINk3r9oo30e6r4Ypwd7K03CzD5WP9uPUJXXgUlBuJOlNFF6+Er+tZAMdesZLSB/Vp7J5rMZ8nJZIEBeebTBBnygTxAD2mD9iGVTDKQsNKuPw1MaYPfVwLXCTtyC6D1GpqcAJhCQjFXkyqeL+P1nCwf2mN8tEty7Edu2bsOYJ1EOwl2Prmr7r12TM5BoKU/3/Aw0IYA9Dr3OBhP5ugqGmR0SsAgCCD4eMQPO0UHXNHppJHkzIQabXktWt6te6u6o9cGf5NPv92WSiJ8DS8ayHEeR0R2bYNOlLyPoqsomlxMNRP7HqUqIn/7RULtj0iwVqLYvqR9E9cuO0FfPTf8VJPw7ftWex1X23fyu9ff62r/s/pbc/MxX4MP5Fhjh/X3Xf9NJLpv+xz7Eo/JfpiKyVOi73WLD4g/yH62qYTPd97Ka5lmDNgxVfLoNpWjSc4h2NjjDzujSpjKvlTzUXXPS0Lsh+x7IKEg5/DP4JZ88hggRDqxPwQB373XJS+3sR06LqA7/jR+WcRYrjcJwvggi33jrEkx+/Re18ab/O31Rc72zSa0G79gY5zTOu3YBBY4YQp0tedEm/bzq43GGcuuFlbymBmj5+/+7ee8jvaH9HHCS22Hay5uAx+IDrUPW9jJOt1t9XxPY/faug+vKde2r+04YL1hXVjP/O0bmszXvowbdWyrwZMF8THep9M3GtMmT9/Ep+SGVT4Ty/IZez6Rxmvt7EvfI/Nuq9dj6UvrxNU5p7E8xx8J/G+UwEP0/W9ctb/DMTvAE1DtiE0oOVEhYXSgNcFgcIHY+m7+CvYNvl4VOcGZAOaAb9LHwZBrPIeeO2AI0LSC6RUYYjwAgQYmp8DZY8t5DWK5Nm1TFcAjRzwKFLBA8p+Eg83nAQnc1Xd1AHfAAbyA/Sah1loBcpj3AmYNfk/ndvK59NMgYq25QVuvrdvrpHLp79JFk1fWFdr2mHqt85tJVOR7AkJOfAxKkRPXdWIPoGxQ7moH1qQTIcvPMkIf06dlYJ0giUuCal3qpIKEzGSNCTD6sh2nDcgzy5i2+MzcAcwA7BBE/OdueuyHyp1cm7bRZZOG+EDmgK2wlhmrK2Rs/678gTyM/Pz4DbLCN7IuJMvpxyQAMkP3lr2hi9a/2D3XpD38m/0UcsX+rX+c1wSgEydID/YtC8HAo7K8UIAqYog3E30dN1xBxd6JrBtVfdyEgqzIDQ1IvmxwnkoIHu21rE6J9LI5jjHX9gudGHYyaBuzzaIr7SdMPGR+y97aN/YYOj4uX9bry3jcv+3b87IPxyc0trA/R7c8TuOBJVvHTvsl+uZ3+1Hax65che3Y4fHn+iTciaE///zzG9nHi6vsc3IeNk3fPJLeRB8VrPTvitT4IvYATZ/RaR7v62Qfe0/f9hvEb/txfCh2yNiI+RB7+DBshv16sUVs09VD9IPO5O+OOyc7YZ0hMfM3lbX5zo0H/A7+39jCGKLX1v6u4yS6vGy046/jTWMF65+xmnXKMjIeIHYxb9tX28zq1zbo/ux7Ow7YtyxfcPJDHDdZ67aNKdyHZWncwBr2zeMek/vo+OW1s08ghtmWWz6N/xk/2494LdFf+5f2W+3b8X3orPWEc8EWxj08NQAe8U0AbkiaFIfgSzz7wx/+8LYlhbehaN/mOZz0Z8nSx9pmTvFqHV/xZo3Rxyx/466lO2tOV30+vz0S+B4SeIi+7yHlp49bCZA0GIQblOS7K9Yc2B30cMQEOCczThgZkEGJnXsHG0/AYIB+eqwdYGkPINqB/iro0TbJFYkxn1fCdaLSsnVChWzoq5Mt/l5BD3DAo4epQEj1Qci+JA8BzJkvj6kFDFBhQNLN/kEm9wxQLT/kvxJVr+taw07+DIic4HWgPyWEV3oB0Fh9ImeD6042F9hu4NxANO12ldNKfKwX6QfQAuhzcuOE3jLleAN7g1TrFcQVffBb/nZ/yLRthLlaN5GxE6f87mQMnxA9xQYapCEjkmbmROJKny0X2gb80g4gmk+qvkiYffcc+/FvJPLIynpNks1as37IwI/gMn7WKudAVLlKB1/CPCxXEvXIADIO/YWo9JhsOyY07JuRZ5J3vluGyB+dYQyMy3bntWFczNcvJeDRQaqIeLwRYiHHISEsQ/ubtM96sY8alZg8bo2e8chibmykgu+Pf/zj2/8QfvSFPjoRa59tn+s4YztwomfyoX2k+8G+8BcdRziXuOO2bG8rFjdpQPy2b1i+a/lM/ITjv+exZIgv77F1ktg+tjFCEwjI3/F9xV8TTl4/yCCTDo7j9qU5ziO8P/300xvZl+r4xNXoGvaST3wH84HATpyNviXmJil31WrGgN3iE9hGIIQilcWQ2Gy5wRuBsbHeG5UY3r6TfSup/oO4o/IYvWWfz4yVl9T48V9s1Fih8Ql+GH/tOGSsZRlwLj6XPUw9D/znKeY5PqCj6DT+b8W6hdNaF43fGo8s3JNjxFbblX0I1e74YY+5ddRtgGkaD9pXLjxje2ON7AcaD/m3juu28eVL7Bd6DTJvKrwX1kO328f2uf67Y9NaI+uAfQm2zDrQ/9LbxmCWaX/HTy3f3jcLWDtwATcniXPeQ5ibkZFhxhzfkhgXX5PP+Bv27jSO8zjah1svPW7rScfCj6zHWif0x3bIeNCz/I2fzHc/MeG19Jqd5r5ixnPskcBXSeAh+r5Ksk+775KAAUkHt060Gpw7KLfjNwDoduycGyhctdlOvQkJxmCg06DtFeEYdBH4AApUMp6SJdp3omKgeDXGBQocYOkzgKA3DU/VQRID3qYb2fDoju/+8dgOm98D2huweywr4e2gfQJeXvsG4LlmrfcVIDAIsKxb3wwUT2vOunQSegIxPr6AhJOc1ecCWC03t4ts2l4atK9EvIFT/ubRL8aJbiMHEq01N2TkJCTHsAeSRYCz24T8yyfn0Q6EEuNjjBBMTl57nL4GkMwcDJYhgrzPHo+80j/2zfV8okf5m6qxyM0Vf8iRdeCxWObIXNJH7/WHrru6hYTUZCFyQRfY54dxWrdyjok+n8M65neq+mxHVBp2wt6Jn/2F58kSRtW4AAAgAElEQVR84l+832f8Do8w+hFByD4/Lpi5WD8YH0RfEp+QLlQvszUBY87c2Lw81Q75n2q+9L+S/fb37ds7zjg56QSZ9eE48mBOjrHY6LJfzs85XkvHD+yK8dhP2/49Ro/HiespOfZxr4mT+ZaX/Wr7WPuyq1jsfjsZzDg6bjTGsO9csdi4IO2378a+Q7yF5AvZxxvr/aZdqmshZXlM1jE33yGYqYpD9vmEMGRvXYg+Knl4+68rjpkf7eBj0G9X32Vs3n+Pc/DF6A1t+NH62GrGj+36LcLe49W6R7sdt9qHOP7nGqocwaSWFW3ZZjoWdSxF1/HxxKv2LbTJuBsHt/2fbMW4xfq38IyrEB3XOia3jXCu7XjZWF+HfTQZ4rlc4RPWhHOI+8uGe4ysXfQ8Ogwubb/R+nLCUEuefew0f+tM5gLhTsw2tkI2tlXWB39xNwf/DsawP/MNPvpDX+Nb2LMvsc5v6YX8R5bxL8S8kH2x1/wndvQ423/e+WVf72tbf67Woe2qZWPZdzv4Y3zUsgOv+VqXq3jz/PZI4Csk8BB9XyHVp813S8BO24kDjtJJEEDIIGYF9VeDLEHTAM2gvBOLk/M2UHPfDiwdVF4JBA3WXgETluddHx3YOtg6EWNeWaMkAAn6qeDLoz5sHO5NgKnYI+FI8OeNXQB/kyleA8/TCVGf04G1QdKSvxMyJ4s5bhB2Sq7TZydurT8kHa3DDfJIgH2e9dnzudJzz3MBH9a1k/8r+XGNdWDZXcvNoNRr5yQKkLr0LddwxzlzdjLoNXHS1FV8Bqzpt/WmE0HIJUgw2zMAnLHkWp8fwAsBxDggwfI3FX1dfWO5WoYAb8sRefmteH5kL/ODkMx3V8pQoQbgdlUfj1TnGuYEYUAVDuuR+XM+68OjyNiE7Zkkxn6DirecR/UOST/rxPhMJJgYWPpNdYEfWU7iER+Uyia2C2AvUD8yiC/qir7076SecWUNqOSD7IMIwf+lLQi+//iP/3ir5uOlCJBEEGiRKwQ0etC6cQqqnSydYubym/Z9XLeSsdV3n+e28N05tpJRfGPb/kq6mhBp/+k4ERnaX3jOPV5igMfCWlv2p/jZCaP/xsdCTCAb1phxrTFZdmkzbfDCjMTaVPfxGG9isKtqkWf0OXqfWBt958273FjDn3ldSexjg1Tt8QgflX69ST/jQ5bcFEi7fgyW/SqdINt3OxawHpCV7KsJaQ9hySO9rhB09V3GlN+QJz6MMdiH4G+NLfFTHX/wkTmXCizkjv64T9t6rsXX4G9p374S2dHOwhpXuAYZ2vbaL9je+e7xX+EEy+7kl4xb2lZssz0PdAk/uHyCbcQ+xFiDcbXsck7shoq+RaAuX+hY3OO/8hHLxntO3PCjCs5+y76o/SX+5STPuzGjc14rrye/cyOBR/vZw88xDzmzDUYIv1T45ZObbdhj92H963U/6f5J5id9tOxa/ssfX8mk9ewVe7ga1/PbI4GvlMBD9H2ldJ+2X5aAnaodO87ZjtRAvx32cuAGOA283W4DofRtENAJVU/uPc5+gbS79q6u6aB0Ih07wCJfgGHPAdCFbAC5CfAh95J45H+SXioBci6PxXFXj7vxDvgk7vQN4PWakyBdrXkH6QaYTv4aKK0kz7JY4NjHTgDhCpwtHe3ze51We1dJYgPrpTsAKv/W620AaeDstVrJRANVbAmij36wKQiVHIdA4pNrO+Hi7ybsGE/aInlFB3INvzfA9yMr0WXGBCHl/jMmkz5sks8bwdM3hFzOpbIvbUKU0b/tgLkw9l4bru99/nxzhGSXpGFVy3JnOu0xb2RPgptzIPqQY2RAVZ8rMyHo0gZ7z0EqdvskNcjVZB/2TrVwg350wb4YGVGNxzYArgJiuwC2D4AkQDYk/5AGkIX4C3QG/WVvPvYy4/FG1hai5fe///0P+e/9i/Ib8yTxhzjuBPPOF9lPrMRnxSwTrVe+DBtdQfwqybqLIfiUOz/6Cng4+S7b9op5q+8VGxhrx9ccN07xOExMtv6CPyyj9tWOKfaT0a3cWAvJl5ibyr7oHxV3vkFBpSzxlko4iL5TlVr3R9UgRB+f7F+HDPAjjgvouQl6E33IBiLMMSPfqRJiLz9sl5uH3Mjoyj9IxYzFZGPGg590JRg3NRxj8b9ey7SXc7va27ZAzLCO29aZM7JhPMiAR2ntlxx3Ww/bX7QuNZZmLPiVjoW03+20PTWeOOnwlQ23DTbWaj9xaqtl0tjXmIY+EpvzPbrT/044f/kA+4zlE/ua1ivmCNHsqmrWyjkL/bXsls9dfoR1t/8yyQ2563Fj29wAgOznZgB/U9Fugpy9afM4b6rZQ/y5yvcUK2x3S/ewo9bDK31benDy+e2Lem1fya9eiV/POY8EvocEHqLve0j56eNWAg0UCHJ3jtgNE6A7gbeTXsH6FAAWADDhxHUOzp1UXCVE3f4KWqcA3uCyE4q+7hWAsIAXwCSfflQ3CYYTDQBq5MNeWN4XyI/ccBccUuNKRicw2HIGMK15QvIA7lk3E0QE7lzf5K77MkC2LjQwaJC6wCNrZNByAou9nn2e9fpkS/SDjBZYWvrm5MD2yPyd+BhIGmhyHQQTf0MgWRacY1KQdvl08tj2TfICgCUpJQm13ZoUpCKPKhY/pgp5Ft3FFhifz3dfJrSYE/aU+S8CjjGSMDI+6xftUjFINSGEGlVpEH2QWtYLxmGyLscYZ8YB0UeCDMnIWBgH17EO3ncv6+QqTmTMOlKFR9Ke4+kHggEdJQHBPtF3juc6bi7wBk8qmlJFl4Qjn+zZ5wpN2kSnqLixrplESZIYciWVfLwl2Y/tZvzpO0nN7373ux/+/d///e17jhErOokj0WeN7IM8d9sf4zOJfYoLK07aVrEJ+y3bZNty/l4kwlW8dnvoebdzitUrbtsmlt9q/2xMcQIkbqdl2XGg/WzHDmysfeLy3R2/vB6eR+yCx+cSf3mM1zfa2FsOAj2xF9IMX4Cu2w/33Bl/9Mub8nuPPm7G2DcwXvwbOp/2INLxL2vekF85148as7cmxJ4r+rB9n4NvMWlmjOj4j7y9VvFVEHK+zkSG7QLfhc/O35CIxjH02336Zgr2sXTwTn/43Zimdd9ECmuw9LntqtdrxfiWyWp3tWMZta3Z1n0t+mtsc0XUca0J3/YFEGsnH+Hjnlv7rjuf2ed7DlxrXVp4s8eCn/S6ET+anEJO9lPGyK17vrHJjUYe6038iw9ydTt+KHEvuUBudqWyPaRfjlHd1/nalW4s2TPn1vv2u1frufTcutVtXZ2/1v0VXXrOeSTwVRJ4iL6vkuzT7rsk4ICGUzUQ6sY6CUmwcPBuMHQFFPLbK+BgBVWCs4HUHRA7jSUAcpFfJ+CBfJz0Ojjl+4n0XOBrjTvnmeBLRQGP6Saoc2fUBB9VBDxi4yTDd9stzxOIYUxdledr37N2K4FKW5b9CchZngtQIXsnwOhyHzOQo92VrBo0tD2cdLwBPrppIElbgMAFMhfYXDpCsmfyrfXLSRDjA2BSDUZ/EEN8YteWf/oiCetxpt2uCmQ8Te7id0hUIc9C5Cyi0UQfG+B34kuShoxN7rAW6EXfJECGEG6uarR+8Tsv9fCjw06ESfbp17K3/4BY9BrkGMA/ssj5kQ8y5MUcyJu5MIeMg+TVewLyaGvOW4/d5RoeFUrbTrYzPsbktcwxHu3jhQPxP3lsiG0D8km1H5U+1gv0y2QE65T5I2se201iw0sLkH/ay/W8hTBEH/vy4fvsX0zS2b6dWNwlwCeiz76ONuxnVwywD+Jc2s+4OzldPsjteh7WPR93+02+OPbhcxew8G/Lt9kmfX0TIJ5/J7r2xacYvpJ3y41x9pr2+LFHVxzlGpJtHp2L/pFc81hd9BKbzDWxh3xCYNtv4v/swznPj9tik67so0rZj/IzV+aXz7SDr8/6UvHLjRjLkvNyHY/ucpMFkp4qY8cbSEH24MTO/XZt7JvYYbLTuInjEBXGZPZ1xDR8lP0zeptxOR43JjMuWDrVOojd2LaXzTKWkz5mTqy9ST/rYWNHcFb7EMZknNF6QLuMNZ9gj7ZnfltzYMzI0Xa0bJd1aN+68o3WgeVnfMxz8bpah+3nrtrz2LuPjlEep32S/W7Lotu3PaYNr+2KG/QZm+WGojEIMTG+iAKAkH+Ji9hybrTxQqpff/31r9tYxFbvZNN+k/G0L8/fGZfjyEmer6xN683J7/d4Vly806fn90cCXyWBh+j7Ksk+7b5LAgZDTfp0MPffvvt7AukOXHbInVQATuzMV5D174A9fxogEUTd9gkQXQX7FTgWoWMQcBXIToDJc+NOPntRheBzYktAZQ+dJNK9YXaANkDdd9aZjwFXy83rthJUA9Q1V4PWqwCd33z33oBpkXZud63ZAgdu03MHiJpwAzQucGY9Wm0ufVtgyG17vG0DXh+3AzAk+UwbJJBeC9o2KLbemsgCfFL1lb9dNWZbTB+tE+6LO86QiNgc1/G3CUHIJZJZiDy3QYIEMQj5A3mFXFytR7Va20HbGrqATJk7gJq1Zez5O+cEULNXTtqgoi9JL2Qa+sV6Lp9oXScJx6+x6TbH0x5yYc6QEvjV+IXIJ30hWwi/HCPh9hu3IQUg1jjP9mFCEX3NMZL8fLIvH0TfehHB8pWMyTckICszh/i/6EcSGogVHtvGh6Sv//zP/3yrXkgVQ6r5IDfazm0Lrd/Mzbrr+NX+wXGxgy/nIrtOdC0L92uda9/QMckxxT5gJeNuq2N/n994wDLoMbRPRM/RyZMf7ljRJAd9XsX2FaPdn30z48F27E/xg/jU9vk5zk0I9v7kBVjeKJ+X/+R6cBJjNAaBPMwYIPkSt3lUNp/4gdhv2vULOiC5sXVkTjyw7NMOx3Me/oT5sw65hkfx8539NP2YP+fi0xlzbjRS1ct1VDenTWzbVb1eO8ZoIgx54aMdo/FRyAh9zrg999aFhQMdE6xrbtv+wLGgMZDn9IreNw4wPs6cTAbZBttfLAzSY2Htlr2mH6q96JM+kK3Xvv2F5eD1an/pGHi65uRHWQ+TlR6H7fnkF9bx7u/K1yEL4wbk1GtJOz1G+sOG8ukbq/6dNtAF7ANfxMupKATgZgTbmeT6xOXEZF7Y4Tf04u+u/Ci/rXXtsVqW1jfH2SXvvm612/FiXfPq+t6N4fn9kcC3SuAh+r5Vgs/1nyYBg/IVmByoATgARSo0ToPxtQZid4P3dSfnbjBCoF0AYQWYBh934/HvnRyc+uYaj59kgmsMKrlrFwDPCzYI3gH59AvBl+ANyQfYNsFnsqHHuMDvXaBtmbUcTskf4AxQ574B62vdOtAbZCwwcVp7g0nLH7DI71ftr3G2Xi69uNONk965ktLywoYMHE1iAByxY8ZoMiDHumItv6N/udaPlrrPBqwmC/IdspDHrAzITRzQF5V8PJYZkOpjzB1/k7+paGEeJEYZmyvVXBlDNQqkWMYKKUkftI2tUTFj/wiRmOvZLw6Ajr3xeEzGQxWcx59raSeyBsDnu4kBk25pC5miZ/nbj96y5mmbc13RRyUgOkny7f20uMmALZD45RrOc6VkjuGHQkz4baMmLFgXdAD9YizICsIDvcl44g/Zk8+ECoRsro3fC7GXx3Uh+TIWVyGyBowf/UGnTwm77euVuGGfjt2dEtOTX7Evar/ZfpY+OI8YfeXzfY79SxNq6H73yfV84mdIWD0Wx0GPCb13da37cd/2O/5+51/dhmVtv+U2bOsc55ixETcB2B+XF3OQZIeQ5jF4blxwDZ/Yd/6ODGKPIcuit7w8C6I6Y+DGQtoOwUjlDm/jJbbZPk3uYWP4dyqEHGf9UhxIfHxmbNj+Cb2hAtCf+CUe8+XRXqoDufkCKWc8ZH/udcpxfB96iv7ZzmzPtg37msZmrcdL9zqm2obw4/m0PttftN4uDGY7oj/HX8fQde7CRe63MYvlkH5cBWp5Gdu0L3AbzKn9yAnnvHp8Yc01l9P8er1Zr28Zp8fUMnAsMfaynmWsxhO9nvY/1gVkTLt+Wzd71vLJTQcwR9Y322mk2j1kX6r9cgyS/tX16PNOa9H+eWHJj/a51vRb23qufyTwmRJ4iL7PlObT1oclYBDbd9Nxyr7D6PM7MeI3APUJENhBdyAgALsNV7N0ErXGcNfvAkMAWFderKTnBNZ6HD3HBco4BkCH7Egy+/PPP7+V4rMHEIlAElq/yY/H4rwhPo/uZQy+u/0eJVkgZl3vAO/vK6B3QuqkymtmcN9ydRu9Puu3dewE4q/Ay9013Y9tp0FqJyuAONuCEwTaNkGBzrC+lne3B7jsajHaYDzMMX9DBJKMMx4nJ5B1kBhc5wQSncCH5G9+J9E1yQd55qo+zkcOjC1tOUnuCjWqSkxoIS8IJAgn2sxnxsDdcr/kg6oW7CsA25VyJEpUtUA0QihijznPdgk54vXJ3CAaWR8TdcgzfUEK0451waQCxJhBP0QACR7rA1HIvn85j0d9IOOYT8YAwZfEoV/A4YpK66IfRaJNKoDwBzmH/dEgOPCJzBufmMeSIPp4+UH767ZxkwL5jWpJP/oHWdhJ7CkWsl5th7ad7nf5npX4reQGO7Z/6PbQiSYhbNcZE2QKvshkRo//Ks7af3nMnpP79vlN9qGvjOWKuOhrHZNYDyfb7VMdU4w7wCXoAvLBB0KQQ/hReZpYTjUqm+f7RgZ7i6Zd21ES8egzb6qODPCT0f8Q3+kD8i/901bmgB5je6wtMkh7+DjWh3O5KcKYIPibZEKn7Bc5F4LPvjc3BCD8+M648un+HfebNHH89FyZh+dKzDChyNo5hqI3jT3Qy1d00Bgg15mwXPHTPsC+ZOGAhVk9X4/fNtDH87f90/KHjh/YijGM+7W87DNOWNOYrzHyyZ/cYa9XcW23077hPe20n/Hflh/4yXq+jtE32GD5seVTseH2P/gF9vDLZ9oO8Re9TLzOjbGQffkeX5NP39g7yefquG2zdbb12n58rf3qx8eWPF5dw+e8RwLfQwIP0fc9pPz0cSsBA4xFnCzA70C/nDkg5y6Qnxz1SqAInk1GOngYyF/1/UoAWwGl+6K/q4SMwLcCeK6H7CAgp5KPN+qmOoDr/HhuEmnegEcFH2DblULIYN21vAM5BnZXydKdLnRS1m05eetzF3A86WsDZeaM/NoQ7kCCQbvH5XZIQJa+uv0GyQvUcz6kmXULmfGbE1WSiQbcPc78DcBMe4ypx0K/EGA+12NCdyGEaAdiCfn13ElYAai8UCPJK4/BRe+phnGFYI81f6c/ElOSYlfvsVk8hBVygUAyoZixJVlmn0BXDuY62qXKBiIubSEn2yFVbJABrYsktyRf9psQiJAN9BH7doLtRBf9QF8YU85nXfw4jysebceulIM8pRIHm4QgzGfk7uri3IiIv+Ktne6HMfkRb3QI+eaTueQ3HlmkWoqqz4wllQghF5O0ZB+iECT5m4oi9N72eEooc27Gld/7Zoljyx2ZtGLPSrBPyQ0ybtLh6vyTP8dXZP2b7LA9oXv2Lad4136Zdnp8a7wnX9g+Ft+KH/HNRsu347RvOqz4YT23PVo/+L7iu/0hpB/rhM9EZ6O37K1LZX7iO1sU4GdyPaQaRHkeQU9lKnaEv41fjJ8MRmCfwPwNeQjBBwluks6kT/rsGyiRHYQ7lX0QdRAVOQefZHzBtRCn4BDaozqQx/vzaRKwyULaY92bZOy1RW9ZM+suuuTxnmL20gOONZGOTdPXyQ489sYhJ1ziNq2za36ea4/Ba57zHCO6b9uc5Xtn3y1L+8o7H3Inj9N8X7luyRZ/cRUDVtsn/7r6MNZf+Mp+3X7NMaL9odfAYyeu4x98g5LtBbjpwCO+7O+dmB7/wht6Q/YltyDmr7kZr/c6n8Z4t4ZLtrbD01qbMMU/fUQvnmseCXyVBB6i76sk+7T7LgmcAM8CGm64A+UpEK723zVAndx9nILBCcATcJxQd7Dy2GjfyYkD8JLBAl0maGg/bVNVFMAe4P6b3/zmDbzzSE7Ohajg7ZVUzlCx4oQbcP0KiFmy66TJYzVYbpLoLsheAUV+o29AsauU7uTsdTWQy3UkuHdJtefqRI/rnEgsAMSxk350/4A9n7/00vNp/Tf5zZhbjiTKGZ/JywagHh+6SfuMi+u5FqBFNWyOcyz9USWHbCCcILH65Qomcth/jQTW1W7oPDpJkszjJ65E8eNk6AlkI2SiX+gAOHbVDTZN8hvbg3BDVuyTZVKLqhaIPlfccB426/UAvPOZ39J+zs0YaCfffQ7yaJ3yvDM/kydOQrkesoBH9qgW5uUCTsLZRoDHdvFPSeTzG6SoxwShyv6BTfRR1Zd5Q7ZCjkBqZE4ZB3sOheDL//hJk7rLv9gfNUGAv6DCsRMudMH24sTN/t+xxaTAXRx17LUvMqn/ij9betA3yrp9+8EVp5dvdCy5iz1N9Nl324e2vpzm3nEMOeOzWN+7GN4xCvItY4p+QpLan55kiU/AhySmh+BLfP/xxx//ui1HjkO2ZZy81CZVNtlnMv+jz71XX/wk+/byQhA/Quzkn/k3UYqv9g0dbMoVffgpYjxEH+faHnIO5KfPR3bxHxB9+AZ8KjcS8DV8tq8/6X2vBbrEvB1HiYXLljsuop/5PBF9+E3rotvxGE421fHXPsCy7nZtjx5rX4P+L6LP43f7rCHyMhbyPBYZ33ZpDEB/r8hineN53vmblgl+4dTutx7H9rEFt2eM1j7zbh4neZp0Z+3AGxQRsK9nPuOHeFM9cTc6EewUoi83y0L2Ja7a9tY87K8/KrcVT15t6yH6XpXUc97fSgIP0fe3kvzT73+TwEpScL6dBJ6c8kqcViJkMHa1DB3UrvrtANnAx4mcvwOkAAINBA1MOMdgeQVeCI8FZJy4EIiTvJIAJAkIeM8xxsJ+PflM4AX0U7lkIEafHLsLoCcZn4C05cN68wmQP62pCak+x4mT50PC7XXi2jU3xuK+XH1wAl697g2kX3EXDY5P9mAd6HnlGo/dCSp6Z5nkeog0k0W0S1+LhGO9IFMB/1xrAJVjjMttcTzjhhhiXTifyjDO5W4zBBt3mJOsAkCpbHVFH1Vo6IfJbapC8kmVSOaDjfAYrUFr5sFjdCTIAGZI9syBMaA7VOjxdllkDFGYefL4WcaQ85g7lYPchMj4MmbWlvV2xV3ORbaRZf71I6Wc37rDddYzCID0ZbuzPaNXVOrlPG8LkPFCguU7+4pRWcfLOJA/crd9mmiN7NDDnAsBQFINKQxpkmQl57MnaSr5UvlENUKOW59NVrOO6DHxCNm3PzM51Pbp2Mh59k/2ZT6+7HzFoI5jOYc+bZ9O3O27Owa1T3KfjM8J/4qP9oWcu5J82l6x5BQLvCZ9neNq5rFInYU3TMzgO71u+H77Unyj+zFJYr/XMrLvRS5UJCeuJ77/9re/fSP88hnSjxsaGT+P7kanqehL3I9t8UgddkAFdPwm+/V5E34/9g9p2VgI/2JiMPPHDvGtyGzFDfQAPaQP2xYVuvgRfB9Vt9zAYE9PSD/7SPtV1tr6ap2wbjaGTTv4etbYttK2ZV/p89vWF67BZlfcX/bd9mWM5jbaL3XfXAfp2vik9YC2O+6jz5Ehdtt+xfjA69F2yhiNOTxu+8X2nS0r1sRjcQwzTscXtWyvjvu39kVek5NPRb+opm1/6JzLutzr+MrfyK1lxFpC9sUfuAI4foctMLhxyAs7csMsW2CkupiCgpZX69ArY13neNwrXly122thf/zR8TzXPRL4TAk8RN9nSvNp68MScJLSwaJB0ikANpBoh2uHTBsG2QQNBw+30ddfTZZE2sH1lYDQfbidlZysANVJpYEPc0vg9Zv6AvbZiy8AgUddKKuntJ7HdQHfJNBNPhpgIeMVQBfQNJj0NQ1oDC4M9Bu4MefTOAzOaMegc40bkEdfnfQ58XQSjD55jgtIX4G81jvmZfmsczjWQJi+WEPAmf+27PL7Ivca2DJX1gkZmehhbZqIcWLTsvJ6Ied1DDtwtQiPygZUQrIlMfVeVv1GSR7vNAngirl8h9jh0S8+IeN8Polq2qVCjH32kE2OQz55b73IgkoXXrbBuvJm3MjCCSlA3/vosDYkvciYNfJjs2nPb9RMO04ecm36zj/Wg3VlDeyTTFiga7mWuTsBJtnP7+sNmszdRF98FW/gbYI1c+lKg8yNiqa0Fxnw2BAkQMbZZF/ODfkBIUIVAhWU9v2ON7ZXksnlDxz3GJf9gu15+Ub6MeHINR0r7e/cl+Oyk0HbG+dzzGRLx2DLocmuFU87ie7ktElHbAt98lw8loUF3H+vB/6I8RCXjR9oM2PgEXfs1bEKX2d7QWb4Km6aLDLRfrXX3eTL0qm0H78Xki/V+z/99NMP//AP//D2PX4v7UFwJdaHuIa8TsLtKlfIQ26UgCeo7mM7BG4utD5a5yAE8bHMHz+Gv7G9WN6sC6Qq8rQucoMEbGOCD73JOYvow/e4AtqPI5tQNIawzdgf5HzIJtYTn2m8wm/Mw7HZBLL10H7BxFj7o2VvV+fYFu3njYUaW6y/l1/stpet2hba9yFn+xe+n7CpYxPr3/6l27X/XWt7snO303I3PjrNw3JsP9W4jza4yWZ/Y7939f1uvOv3jgmsITpLfPdeyPEZuUkQ34O/yHmxt/ib3DzLf7bh8E1Jy6H9cNtDj3fZy11MWPFhraWx8snGnuOPBL6nBB6i73tK++nrZQngdB3wl1O1Aze5AlhagMFAYwXWBSheHvj/O9EEXQ4tko42G6xf9XUllw5eq11ImgRYyD0ev+Etn1QlkTBzR43H4pI8c3ecu6xN8jjhuJOdAQLtAAryN4DW4K4BXf7udWsA1GNCR3Kcu85ObNEdA28nF16LpTMG2QswOhHruaEzBsCn5Jxrr3RsJezIsJNDgKcTD8aDnJLMBbCxmbkT7ueSzAkAACAASURBVJ6r5YC+mKBL2yRNpwTCNmt94XzPBR2nX0ir6FTGTLUciSlVKdxdZm8+3iJpYjL9UPnhjd55vNSJaI6xd2XmTaKJjnssrnzxI8VNziGrtBXZUxliwizfTT5iG9xVt9/hPI5ha8iQtXRVZL5T2WMQT/LqteW7dYD143xXaEIKMB4SMD9SR9/IM+0hDx47ZL8+EnSTSukP8tQVmyYivDcYa9trQTJC5UGqnthI3DbUdt5+2UmcbdjXOXno45AAnWA4afVvK8nB161k7eRX13H74VOs6vl3wok/OvXreLISYORj39B+dPnVTtwdY+wL871JGs5l/pa9dS9z9bwYI3YH0YfeN9GH7Ezy2LY61iJb45Eco2I5fvyXX355q+zLjT42y489+c3VwQD5H2KbZDvtQJrbd7oympsmriRG1ywr/Ivjq2OiiU/8p/UGOSGX/sT/8gg/fWctecQe392P74J3TPbx3Tc6wSqM1bFg6amxk+Mi19l+LLNTNZr1Ff3xMcurx+PfHB/sK054xfjI1zIPsIPxFHMwTsePoavGZ16vNdbW757rmtOSb2Me4w7aOOE6YxDP/eRv3V7OaZzbsrRtu832pz3OhU1P680c7LMyl5Zv+5nGfJYj4/ONPLbC4CaBH+tlT/C0kTieGw68sCPf44NMXi6f136212Ctyd06LV3ovp+/Hwn8T5TAQ/T9T1yV/w/H5GB1CtLtaJfzXkDxFDBPQOoqwAJaCCQGPw52HZQN1E7z4LGeUztc57Y6AHPtegQp57Ixd+6i8UbdBFs2fyd5BdQH7Cew8vgKlUoAgZWInIAF69XzI2EwOIWEgWR08uYkLbK4Ar7IzHpBckXCQAXjCcA1+XRnnm6/kzoDKNbxBLoYV4MoVz10UsucrkAJ/WFzvgZ5slYAUCe3+Q4Zxt5oPEaZ80nULacG7aw5MmBN+cyY+lFc5mRyCxBKv1SDQUDlk7fX5jvkWpJRHiExsecqFIhv5gEZSdUHlSFeH39fJJX9BdWFVJRRVYZs/Cgu8yGZxA4zNh55sT/L2KgmRMYQiMiVysDIjO+c6zfrohNUcVq2+EGvJ2vHuCADqIahIhCyDd1wxRw6md+4jjlTieNzIOao5IOM5dFdKpHok2okKilNlCI7ZMJNjZzDPmncDEm1QfYw462BkJDYT/52251AOY6Y4ELW6BB+vuMb/djnEKNMBnXMQA+tr223Jh1PsdIJlcfouWCb2JH99/JfHTs71iJPkmn0x2OkD+OKjp/+DZLB8aJ9qeMD69gkW8ep7qPjkX3aGh+YgPEhC2IA/a04jE64D487v0f/c6MvN/3YtiP+kAreVNIk/ucz/9nfDhtM267sYwsC790XrOGqWQhz1s/jZG1ZS+SbTx6TNz6DIKMtbBUfE7vPP3w1vqTjMP3Y5tvf8DfEHzcaXBnom0Cu+CNO4R/QT8dy7JY5Lb13vLQvMAayLrcdoo9ph/MWHmv5GKO0zSJ763b67Uoyxz78FnLx+Yy5fZ1tbbXVtsW4Gl/RPu0h54Vb0U2TcPg59BDMcUU+eWztm4zV1hjsD9d3bObUP3M4yaPl02N17KB/x4b2++hWr5FtmjiMD2L7oOB+nnLArxCPQ/J5D1yT9i2XXiP71p4P2MX5x53MT7+j1x+9/rnukcBXSOAh+r5Cqk+b75aAgw2BuAGIAyKgyIDFzrwD5lWbDBYn3Z89mVNgdGDz2Nf5p4DtJMjj6u+dMC7ZGFAEjCSIBoDnzn0+859N8SEvAuoTUF3F5zvZgIUmh06JYI/7tKYOzDmHqis20yeZc5B2koseXAVgAB1gt8Es13ZfJKqd+C3wS9sN0nt9fO1Jn04AC1l1csfx1sMFdFvnrSuAOMsDewMMkayRQPG7EwnmzDX+Ld+pXkmitPTnlMBnfBAh9EHbVMYBEnMeL7bIdypPknzyuK5fuMGdZuaH38g8QxplLlR8ZHyAa8A247LMnTxS7ZHfTbzlej+iS/UhawpYR5bInXbQFQNwHlvFZqlkIzFJWxC0Jg5zPok+64rM2YvPek6VJ8daFlxL4ksSbhlTbWiCC9k7kSa5blvkzbo8dueE23t8AerRD17E4SSSx5m9bpEJSXn6ip8MuZc9hHi0iJcV2NYzDtbuZM8m81YS6JiAXpmwMQnkPuzHbMueq89H3vYN9pntD2zf9ql877ngr/FPHSP7d/wuvt1+zXp+8hM+vuKOY4V/t3wsw56X17mTWv+NjE/n2HYtgxVf7A9O42dc9smWofvAz5Bo5xHe+Ebeyhvdij1QzR+9p4ob8pz+4mfxtd6HK9/ZigBfa//CPPEjvlnD95wDScdc7AM5ZlvCV+S3JuPaNtA1/EY+XZnH3/gw+ravwF9EVtxkoT1slOpBj5OxW58cK9te+Nt6answrmGt+9jyRbZ7+5e2+yU763jbj/Vx2YxjW9o2/mjfZx91wpLW7/YxnmPL4Kq9xlp3vsu22d8Z3ysYsLGc23I77Tv7vKvfT2M1JmPNlw9rX9dytS7zm28aOhazX1+wGVur5DPnx3aSlyTupsIvRQi8DfyUj1hXr2LAK0UWV2tqvbqLNa+085zzSOAzJfAQfZ8pzaetD0uAQAQ4dYBvANRAp4HIKWHIdR2wPWC32/2/OjEH7ytQsdo7kZEdKHNtk1QLeOQ8gHyANXvysCdGiAXulgHgvZk9RIEraFrWK8CdZEDS2NesBAogALBe8lqA6TQe+jAp4TW27FeiegIvDaTRX86/C/oN6DnfZIzXuhNcbONkN/69x+K+AUqLlGDdOH/pHomS+0MPTA5ajswRsqkTW4/Pv52IPkg6PqmIC1DkDW/5TMVKkk/2hYHszniwFyokIrPojCsXeVEDdsjcIasgMJEFybKTR9aLKj4Tk4BTk15td4wLgpCxuLoA+yXJpC/acrJpwjZtMwfGwCfHIfMsA8adc1gvZAOQxidZZhB+VACmbew0bUIEO2nuhAPygQQbmVPphx/BflhnV/RlbL3WkAXMLX/zUqJU8v3+979/qzKg4hnZ0g/zWH4TGZoI76SJv3MOttnJL38jU+KcE2b7o06k22cyVyd67f98jr+ja4zbidZVsrnIAexnjcPHmug89dP+xTGFayBzT/Hf/S6MYh+5+rNd9DquOOg2vAa9tvzW51tn7Ju5QeEbE8EI7K+XCr/cCMyxnGOcEP13lT/xADvuPbhI2tcLjjpuocP2G/g0y4vKPWIH82cs+A2INfwAtuF1REbEua76Q274b9tk38Thbb5sHcBLBBgv5Khv+OBD6cc2s3SssV7bokk620L7zJOOQybn99Yf+7FTe47bPdY1nsY6fb3b6PE0njfmsH3bl+BLT/P3Oqw2LAPm09f4+KkNz6t98Lpmnd/n3Y33W9q9mtPdONrXYvesdT4T/4nH4DTe7J3P/J5/PHXEm+5D/PECtCsZfXRNPjK3j6zVe/p5zn0k8B4JPETfe6T1nPtlEjAABnAB3vxbg6IG3gtcd0LloLomBOljELECVTvzBdQBAH29yRLacTLcYKKDFNec7p6mrQBvSI3cKeNuPcRGAiYJMntf8GhOb0b/HlBiMsqgjfVsYMrfBo6c23Lzevc5pzGutbN8AR2+HhB46s8AhXOvxt8JGP13kkHSCuBhnzdktIi+JudanktHrD+2t0UC8HuvGzLo/hfBkHnxyCh98+lHdC1LJwUGhiafOJ5jPHbLJ4+kc2eYaj6f572jvKZpD5KHCj5Xtroyg/GkLW8o7aTE1SWRBQkqyTFEn9cC3+HKksjHZETOp/+cb6KPSjYSNhOHOUbi2uuCDkJ8+u57+mDMjIOqNfTDxzM+zmc9OQZJaVKRc5FRPtM+ZIMJO2yKakvWKT4sY6ENbCh/Q+BCyvJIoYk53jpKco6scn1+i6/M20h/97vfvVX0JeFg3zLWbMWh5XMYD/pgGyPWmUjhmH0VOpNP+4e2ZWzrRBjaP3setkP320k3cbNtuGNs++kT8Ygs+vr2ySb60HXPxTLlWm5sME/GEL3wetPOItaMD+wD3xOXkNXSG3wb8/eY7QO6v441/L1ih+NzvpNs5zHe/Ieky3HsKZjBW3q40i59ZGxU9wV/8DZeiD7v22cSz/rLd27a4INYG+wtfTu+xRcgD9u9/S94EFvqWM58eMx2xTdjSvtZ8FQ+86gzLzDhcV8+uXna2AE9YA5ec4/Dx32NdQEdabtGnxxrbOPg0EWg24chN+uwMZD1cPlD+kRn8PW2YffH8W6rz/d4uP6Eky07Y/L21fTZvgcdoh37msb4vrZ9YPu45fOM2e7m6OsZU/d5Gs97x2m/375nzYt1b731zU4q7SH6ePoCTMcNudhYYjEvDAqx7jVx/6exvXe+V+0sH3u3ts/vjwS+WgIP0ffVEn7af1kCBg4NKAgKgJNOdDp4NICOA25wv9poYGFQ1CCmg+0CPh3M8nfGAiA1EKF9JzgLOLRACbS0nXGwFx+P6fLCAUBckmLAOhttU6nESwZ8B3vNDZkuUHL6LecuwLLW70r2vU6+vmXudWb+HawtQ4+x271T5gXgSFq8vl5jJ5GAQ14S4GTFiZATBBKAvrttOVteBkI9tjW/k+2gEyQ9VyDPYNOgG531Wi8gn98hhBgzRBSPvHpj5wBE9pqCzItMeYkIiSiP+hrsUe1CFYvtgqQO8g2SK2NLm+wtyRtzDfwgqagCiUxMNFku6B3JNaQTcoCcQ35eA661f6KKIeczvxyDgGUt8a/IGN3i06Sf9Y6x0w42lONUEnp+3IigYsiVRZAtXVnDfNJHJ/5UznCjgrnlk8frXCXIetE/65/zqcYxeUdinkqmJBX/9m//9sO//Mu/vD22G/+5Em+P1z7F300sWQf5zloxZ9s97bDelv3ygR5P22rbnOPtVcy13XINY/YYSMZPMfPKr3Ys93zxZS07r6djaB9njNZvdKd9rON/+1Da7bGthLzjWuMKywLZO5lumVufkHOPz36WONHkBz4kn/GlqfxP5XMwRL6zjy/7U1LZ5z3rkKcfx+NGC/6XqkH2TvWNBsaUz9gmN7wcp6g+zlzxa+0vsXv7kIwTO3IVGfpB37SP/SNT4o1vdDAG4gE3G3iJAI8WRlY88t9bP2AvtGX/bbKobdREXNs+OmHdb9/hfozX7H/tBxpD0KfHbZ9kW6Md4yN02u20z7QPcQzzWDxH9L7xhufavqbHucZ651/6mia/PEbjtNXX8oWMHzu2z7BM17Xr947TPsdzPbXNeIxv2t97zNbddZxxt41x4zS4Cj/kPUQjy5B9qepLXM5Nt/yPrTUetp+0XjPHKzl1DMrfGWt8VPphL1Dk2njgKr49vz0S+GoJPETfV0v4af/DEjD4wIESQNuRrsDqwLNAyl2A9MBPQBsgTl9NiqzJe1787uB3AiIrGPsYgYf9dnJHPsExYD0BKecG+AaEJjlNQGTz+nxy1xtCoonRlqHH2cEbQm0lOmuuBgKWyQJoBimL3Dq1v9bGidlpLdd4GqydAFsDqhPgcR/5DuBxJcIC81znhMC66sTP6+Vkz3fwAaRXOtigt8kgCJVOBJD/ur5tzWuBbP3YqIkiV484ieRxXUi3XMNeURCpjB0QSNJCgsjebxBAVLqSnOW8tOu3yMXeuPMMyQV5wJ1oNpJmnz7rD2uDvfLYGXKl6oZqsMiKeSBzZOw1yPeMlwSWc1z50W2SEEMC8Fiuk19snDE4qYEItY4AkvFX+Y31jBzcDj7ISa3XjHVzxUx8Wf7lGiftkHX5LTKMLrBXGHPI+SbXcy7EbI6nmi+P7Ibky38e22Uc1uOTXDgOycpYlw90u03MnGJa2sGm13iQcbeN7rcvar9p3Wp/gd0Slzxm++V1HeNZcnBiy3nopG+aoZe04RiGX/T8WAvbENdgO7ZH7DRtuZLV4/O4fBwdbt96SrLpi+tMjDDnjgnItQkiE2Ktq1zjuIGPiT8NjsijvLy0KOdDVvmReWyQ+UDG+yU78Y3s38dNF+/7iS+i4hYfbrlD4uUYa2A5QOz7MVkwDevsGwt905WY6zem5zpihv19x1p8dT79iHPwFnuKITNvK0B8QHaOF23DXlvbgvU644V8RB/xM77edoqe4eMzvhWXHL+tu42RTQI5JjRmXX4H+8Ke3dayH/sT67Nt2ecsfOFxtQ9sG0XfrDvtt+zvkOOKE32eZd6+ynNHl0+k0mmdaN/jXXNvOfff9N/2c3fd1e+sMzoLjooPYe9Q/Ae4L+3FViH7Ep+zh1/sbOk6/a+czrJ3TEBH7c+pNoydJJeC7PuW+T/XPhL4Cgk8RN9XSPVp80MSMDnUALbBzgq8dsIA+A6Mrwa0TjY/NKFPvGgFJQfydMUd8wDzX3755W2PnQRKEjXuxAd0JhDywg0qlkiEm8RaQGQFfYOYBXLuZO9r+G4w4gTTCSVr5eQHULcSxBOI68QOuTnBAkAbLLWuMZ5FRjMvExeWy2m8LYcF4jx+A3jWhb4NhPmN80/Aum3LwDXtQsJRBUoilfOQA5UCrTuQSQ2UAX0ALir3IIhIIAF8uesb3Wc/F5JEyJy0RwLLsVybuVExR4IFGeaqPleu8HvOd+KX9tj/jzdQWlYm05uc9Trlu+0S4rETThNzlqPJMPQT/xqi3/blRBAdgnxjTZBd2uKNvCZ0T2Cf46fxeE0hRUk0fS3+jfFA4uXcfOexaioukS3EKjcyPD+qjtDdzA2SwNU8kT03RJJMpJrvn//5n9/256N6IONbMYP+bJvYQ/pzZaKPuz3kwPpiU+2nHSOQCz4Moodr7KOc3HB+J84df07+yH6ix9c+037A/eY4hI/9UscPj8l44RV/zLWNKxwb7GNbbiR+2J/niu1AtKxY6VhnmRHXTrKy/uMfW+Yn7NJxKW2hU2kDe2a8PD4Xv/rTTz+9bf0R35a/sTluhFC55hsjzAH/mP55fDckH/ik3zqOP2Kvv/iIHMNOsXHWnJiF7Ey2QfRD9NEXtubYzppC7HMzBtuhujDj4JHmxpc51zcdIpeMJ5+pPILsy3fwFucTO2mT35mD8XFjLeYOrkD22FXHVo+bm1aWsWOi8YL9PPHcum+9ti6nP5/f8QfZ01fOZVw9F2MbrsNnNLGHH7X94j/bLtv2Fw623Hvt2z+t9q/W4Wo8nsfCYqdrPafWmcaIxiOneXY/0Un7DdYPfMU2GssHLt/bPi1/Y3f4AyqN+cwNu8g1fcWucvMtZF9idch2COtXZOQ1xA+BCdFD5hhf+I//+I9v2CBYgH5e0YO7sTy/PxL4TAk8RN9nSvNp65sksMB6J0o4UQclQMN7ArOd9lVA7uD4agC8E4QBkYNxBwmAAef7d2QDkE7g44UbqeQLqM4/KlQAmYBONrD144jdPyDaCdcar0H3CuDIm996Hj5+B4Y6ySTw8mkQSdLXxzweX2c5A5I9n5WIoRNuJ8caAK9k+QQK7sCC7YI5ApJMMBo4dWLMbxmrSRuTMgY5JIWuFECOtl3rJbKBEGtZ5m9XV7S9kzRT4ZFzAX5+ZDdgj/0oqdrj0TD0hba4LscBc6w7tsAbdrEf78/nqjgSH0ij9J0kkEd4sUH6IaFej6Ui94wFgtF7OjnhhBRrco9+XKVne4H4ss/Mua7cQ3e9Lj6HhBM9yGfkxtxMWJlQ8e/YBr4LspZHanmcL78zVxO2tIuNUmnpffVIVqk+MnkHWewqUa8N88mx+MncFGE/oOzNl/88tsv+eraBTpos704mOn6tBMxtd0xavtT+zmNBh5Z/wX+1/+64zN+nahb7ofaznch1LHES6xi54l/7M+u523GfjhXIccUuH1vytc91bHS8bv9/6s/r7Xme4iAxqMfNcfv1xkkdq0yoohtuh0Q7uCL/cyOFx3iJG7EvXubVe/xCPDEmNtmPf+SlYNyQgdBrn0DFH2Nl7zzrB74TG4awxx9EV/3IbetTriPWuZqbY2mfCmD2HYRgcAwkXuATIxf8T3wIeyHnE1/c+yHj//0ij+Vfm1xmDm0HxDn/3r6K+N/Eb2Ma9J64bZzjflt3M1Z8On4jbRlrMD77jG7Hfs26TDt3RB9te16eU/sr+0Jf235rnXfyR3fYbmGk9ltrLD2Gniu/d/9Lxo4x3a79qdcDOWad4yuiSykoYN+805iX3tAn6woO4IVBscH4j9wsCN6KLUIOJ78JyffHP/7xr3v3QTh63TtfPK1h6wfnZSwZQ2wz2OCuvbU+z7FHAt9DAg/R9z2k/PTxsgQAICfSzsHiLlgDWE+dGyhenUPQ6yRlJQArQDbBcwIJBLwVkFcbkB+QCwmuCXwh+ZI45x8by/M2uIBNHikBYEbWXX3gJOJKjg0Yr8BGJ1yspT8t0ytAxNr5LncnZ0ueVLo4qe3kdyWbPt9654ThbrydXDg5QW8aWJ8AV+uu22qij3MNhk205LjXv9vK9RAj+Y1KMxNTnaw2gQaot+6TgHCuPyGZ0HHv1wSoI3HjtySMEEYkj2nTpFf6Z9z5dDUXgC6yiY2Q/LgKjySQfSypFElbPA5K1UuSWV58w16A2JorCE0asFY8+mUSnrHzNmEIMPS+5diypmIkbdqfQOKha06WvMa2L6pmeKGPE+zT3nqurnEfvMSEvbz4ZF1JsJm3SUdkxzpkDrSdT4+TCplcQzWoiVKu5RqSdW6MpHrvX//1X9/+p2IgfyeJWUlY2237orZf7NF+5u6ajj+2QWSQ9aNtvndlkPWkYx1EzasBfPlA5uH5tMzaN/rcvo5r0eE7Mst669jafn752j7H62afhh76fLfnONkYxrJYMlpxzHri9SOWLf1bMiYm9/lex+gLxByP8SbBxbfFTvyYKljDlWq0H7tj/1T8JH4bH4nP51FZ9tFs/MXfjjX2r36UOPPxzZHMKcfsK9o3ExNZZ/wURB/zR/4Qlfaz8R3ctMn3EHz5DA6Ln4HMwzdib8iUt4hzk8I3mRh7YxljCEg11h79sF+HzGwc5riEb8SHIE9kaD2yLtnPE4dPRJ9xCzJda46MGJ/jn6sTOe/kW+wX7CONxSwT+w7bnOVv2XOtZYAtf4QU4tpTvOmxto+48rHtq9Zcad/YwfOh/dhBHvWPfaS6Lvp+as++kO+ep/UAHArGC8HHY7x8so9o7MRv5YVw5HH8luXy/aeY52uXLFYMfDV+Puc9EvgKCTxE31dI9Wnz3RLoxOeqgSYicq4BQQfwBs8OWA7Cy9l3QHDbDYQaIKzAdUoEDBzW3JmfE7gkwBB7CXQ8CpNgF8DD42Y8ossm80nODTDTX4OsTrQMTPJbAzBk0WP3uhoMLqDDucg4nx6X22J8nQS5/wWIAtab1AT8Oql1MnkCZU7eTuM0UGn9sB430FrJnYFcy9tt+TeO51oDbcA2hBoAmbWlf5/HXnc8nkWbBpBcbzKGtuifvyHh+pO7t973jio9XqxBVR7XukILgoj+2J8ycnEVEmQPjxRhm+xjybqTuOVvSD9X+KErJIKu6IOUJFl1myRYHHPiSaIXOyXJg5g0SbWq7hqQ9zz8KIvJChJdV76ZwMBOkA/VO/EvOY8k1IQaeuUkmooc7C1z8OPXJNJUaPIZHwfpR6LuxBNZMCcSbCpnqIpBb02U2v4yvswNsjV365Ogp0Lgn/7pn94e3c3G334cGB+6bNTJn/2WfUYnB8s3tE/w9eg6a+QEnPWH4Ov4uPQF8sTtMcaOYfg4H++x4stfSZ5O7Xd8dpK14qeJgI5XyOQujnSMdztpw3Jvn+z44PE5Afc4PF7m2m14DZaM3bbliE3gq01snOKY8Utshb1/8xhv/ofso6oNwj/+CpzB47zeKy/yYoN9+0n8OZXR7fuxB8crdJQbPhkvhL8r+pgH9s7NHWwW/56/IfeJFcgN3+uKInw7MuWxYGwPmWQsvIUXQjQ+Bf9ELOHGEu1RCUi85QYbBCb2b71zjGMcxBmvp/Xevmd9x2/gr607tg/aRAfdf37rR33zuwlX+xFs2zrOd8bRfsKxAH+DfTKW9LFISdryGC2L1Y59fWMgj9s27uMnuZ8wdMu3/aHHs/zH8k++pn3i8uvtX9aa51hidmQZvY/etq++wrfLrzMW8F7a5oYgNyHiT4IjwAiZT2yPrYog/rA9ZGR9PcUnH3f8tA4y7lO+8ErbzzmPBL5CAg/R9xVSfdp8twQMoB1MOph2w4CdVall4NyBmHYd/E4BhmvvxuLA7SBsIN1zc1BwP/QFeDFIY58xHtVNBV+CHY+4sCcMG0An2AYcrrvHJOI9Xv9tkjFjDOjxG/gAqAYXDRI8fv/WMnNAB6wBtvPbApkGrcjaiSUgD7BpgOz+3Lb1DGDp/r0+PrfXl/mhW5Zry6gTLn5vUHQyrtafnGe7onrJBIHBc4MWxor8Y2M5n8TIsu55mbzrJM0Jmiv3XKEHoQdwM9HHOjKfbp92mHt0lbXz3LkOYIieQOaRILGmVNeRgEFsIR+IPu4uU6lCkmxbdrUI9pN2TEaRNJMoQ4B6fp67K/NYG8AunySyzI2++Z3H/HsvQSpOWPuMjQQ0/oXjXc2HXrg/rwF2hE8xEQDBxx5hqSbKzQxXSrLG6ARVNcjaJIP3C0I/rcOsMwk41dCpBgjJl3148gKOVPMlWaBt25jt3P6rEzzHI/tG+wvbVCe3jlUnO4SkM1lvG1+24JiJbjEPj8E+2TF0xcqVSHWC2PLhGp/X7VjWJ5/o+bqtdb79b8coj2dhiU7u+nzWGB/TMfUque0YyXp0XGBcpzWwntq3E9NNlKyYRnIdG0zFTp4gCAbxjRTIqPgHtgoJueU9Rtn7j8o+9lRlHBBybMdALLD/Y3z4Dccm34xBZyFq/Pgua8GNibSJnyN25hzazueKR45D4CJ8OURHZBCfwYs42KPPVY+5hnFCrvmmCgRqPqkoz/yIJcvH+jd00LrYdmBdsw5znM/lj9qm0Sf8jEk9zm1dxZc4Vto/0pZ13g793wAAIABJREFUHT/F+jHunEufxm4m7Txf7J8x+Lcm9G17jrXttxbeO9nnyYetNjgXm7Y9Gzfaz9gXus32i+1XfN3yRe7P8eOqD+tiz6/98FqjzIubAmwHwCO8bJvCDd9cH5sJ0Zc4nv+xP6r7LPfOQy1nz81r+H/ZO5cdW45qa/sFQMj4guH920h0aNLjFWiAAYMv28gWr/BrlM5nff84I3KtzaFqd7Kk0lorMzJixow5x7zEJcGKPNuLCK7G9L53c+CtOHAn+t6K03c7T3GgARQQXYbMFZ6Mkw1KG6lF0HI8TnWQsMBhvKrfxsuJIxvJDhba8Uh7cTQ5hBZHmxdu4Fyy1SzGjICcA6ZxlJj5PhnmxVucGBxuHGr4c+p/OxIrqOlAr+u0w+LxcNCV6zjdjEkbcTusfG967DhSz5p5bmcFGfVY20li3E2zg1XazTNeedZyRrsdBLc8574dFzur5u9JHu1EdkL61EdoIulEIo/Eiq8TwOUeKzjY/srqQVZ6cZ9kdju4DhygDb51WfoOTX4rb5xHHECCPvjI6joSXOhU6mOVXYJTEn0EsCSvPBnhJIsDCwedrEohqDPvkHP6QgBrPfJKNm8TQ29J6oUW+uIEHitNCCCdxGNLWa+AoWwHP5bNDhrpg4NcMCY8DL7Fic8qoiQYOCeMrX2s0MlnynOWX+pl9aID+HyHX8i+9TD3SVQkOMjqvXfv3r0k+vKZ7UgkN9OXxoarwMiYE/rcfnhGcs5BA3iRdjwxA80ExSlHGWMNuut6LH+2Mw6wjUcdYIO1YJ7b4FrjtMs0bhur3JYxrvHOOu82jY9tB9zXxkv33X5AB5qun3KLn/ZZ6B/02J6dgnXrkP0E5MS6bjw37au/TkZAt22M9dNtIA/4IJlgjA+CznFcCJjAKja2qbKS16v2gpecpUof0alc5wgGr+T1C3wc8KMPTMiAV+Bmnkt/aD/tMVmDP0TizAmixhewgwlX7EfqY0UYPABP88nEKxMIrBgGM/N8+oBdBB/AaVYIJmnobcl53meU0m+OILB/evJHaMuygV1q/EC+rMPpN3WAYcgpz8PT8Aa/wHhIfaHfbVj28Yus+9hVxg4+Wp6sMyRRl163D04d7SNaN63L6HmvznzWN25MWhjFuLif4H23035zP9P1GzuuaDFWUqdjCcZn8bPbaHl6xAPqRvfRZyYOWHVrPyxjHn1wso+XdaD7jF3LrbHVNs26BH7eib5Ho3ff/xAcuBN9H4Lrd5v/iwNOSLQBtrNpI+dK2jFYRvxkbNdw2EE2oKfsM3U7+DoFfg5cVl98jdn0zFYxm57vHPYfRxIHEAfbW2ecOMKxxAivRIj72XQu3jhQtoN1cpTsvDU/1zh1ULPasEE+BU84JRjzRw5YG3aXJ/Axr1pWOkHW8mPHy3W3ExF6GUPriscwzgxOC+OR53BsU5Zkih0xvtuJxunp/izHkz7BD9ogkZbffmMhKzZI3uU3qzx4sxrXSOY4yUWwhmO/kh9x6ijHs/AQ+fUZUDhq7RiTZCPYCj/YEk+QmP6zai91svUU/fS2tJR1UoA+OBgjICbR17pCINyOqRMzbD8FE0jMsUrQb8ekb94ilj6mPq9u9CpE6O7EnvsHvwnqHDA6+IMfyCk6QX/ySbKPowqSYEjyL/+Z+Ehb4X1+h98pn2u9DZmxt+4yfrlHf8OnTJQkyZcVAEnw5Ww+VgNAv4Mb6+cp8WNd6eSYx5ng1dusnXwAlzop1gEW/XVCh3ZWAO96Wxcag7G5xghwlbK2FY2FjaW27X4emTJ/uh3jNDwmaXFl97tPPNN8XHaDvi2fIPWAwR3sOmng8TGvbN+QVctU4zBjYbu32qVcj/MV700L/WJlm8/JYnUf+M9LOuKH+MUSqQ+bwLmb9h/gfcow8UMQz4QK5/klAZhyJPfBUU9CerIJPwr5IRkGVoC99Jn2bEugickIJlo9TsbUjEPqZYUjCT/a9uRO6gTDbJfpT/DcOzNYSe3EIkcKYJ+oHzrgtZNRJIqMDciEdYIkXMsbyTvjYeOL5d5YlrqYuPLkGrLGWC09xm4bB60b9Mu0QLt1Yemw9fekV8aPxpu+h84RGyzcbL3mme47WGEMpv3uy7N1njDFNDTPjMnPtOvyV/R2O8bG5hv+HVvnmSBIoo//+GLBijwb/UuSLxN3eaEWq2vBePwQ+8PmP+O6xhtZXTy/r90c+FAcuBN9H4rzd7v/HwdOQG7n4GRIllG4cu6fZf3JqD3z/HrWBuIZo4rhCQ8wWLz5Ls4gDkMCdM5+iTPJG/C8pQ4HGB624bLDcEXblePh557h/xU/XNfVOLTR7eeu+nsVeK6gq/uXMg5QcEy73OLFyXGwI+R+2zl0oo96HGTAE5xcnGrTR//s4F8F/k4idYBOe9BFgo+ZVpJ2cbSc3CPRludJ9JEoI3Aj0KJ9BxjINAEMY82KBvrL+XjQmU9WZbDdluQjQSq653ORWJ3BYfMEWQSkbNWNbnJ+DOc4ERRCv2WPIIVEGklKJxctawRTeQ6ek+yEFyT+CSoJEHvFHuW9soWgEofXq10aG1aiyfIBjQ6uQrMnHtr5B2M8XnmGrXMk/eK8Z1URLwbgDDG28rBluwMVyxL30BFWNrLVLqv3/vWvf70EBdmym7P6eAFHJ2Dcb+slcujEGWNI+23bnkmy5ZlO/phnDkQaJ2wPFoYaKzph5PEy3dTT14xHy3ZatsEjAibj1CO7S1nKNY+XjTPN0O16rsZpJeAs56d+N7/d1+Xj2BY5yDW92CHq6nInOfP1Zb+bPx77tMnEjM/JYoVfyjLhwGpokk7GYCd54Dfy19vzvIqOhD42xckYbADtGH95iUbagD5o7ZVYXnVOUolEH3YuuIN9Bts43iGfacdnGJLwA2c9gRI6fTQBuOSkIKv3wHye5+xleE05nwEI7mK7wBDruO3q8mW4b7m8kq+WRfiIXcHWojtOsDQOgmnWs9YZ63nroOW5fTfT2VjRcYhtStuXpcMnzLzi27KLHo+FC03XCTPp39V9sKTbPPn2Xad/G/NOvLvC91NfqSvjQ/I/OhOdjB4xEcH3fKau6Egm7WLTY+Nj15kUXP2+GtNHdum+f3PgQ3PgTvR96BG423/hgJMXNn4Yi1OwsYxGG8jl4POcDVAbsGWcGvDtLJwcjh7ik5FtZwJHmjOqCGoxVpzFh+NIko+VQBiu5p2DF/Ohry8n5BmD6yByibedLfPikQPh51z25ET0dctFO4M46u3ULPpX24z9opGgxfQwJg5OOqi8ki2312PCcyRZCBbc5kpSQB+f1slc4xn3H6cdGijDKguv1Ivc+gUYTvrx3Vt17bh18GE+s5qBwI2z0+CRt+bmOVbY0Sbn/xEMOjFDwMZWTlbzeeum60mSiZV81Avv2AKGTDEeJGvSLisaUiZtc65T+OotYiTm8mz+CaBz3St683ySfblG4tBlCRKdbCTQ4ryplEc2kYlOWjlBStnUyZYuY6PlzKvgCOKsc1zzChBWA0W2nPRLgsEY2SttUhere5BXbA/6D494QybBQJJ9WQXAtm7rFjzsoNT9QLZyzTxvjEX2WkaMXdZL+LOws+9Zh5GbhYkd6DzCocY8Y+nJXhj3VxmuUbcTw8bRtiX8dgLUddk2uV340IkE8yff25ayVRP+G8Mb2+mzbU/bm3XvGR7SVuSMBFDrk/kGveA3+vkoqbvGGvxzYM2qNPjDdlo+rXf0Gb0AA6GRs7ZIuoGrPsOPe6nLWznTP68g5zd1p78k40h+kWzG/+qJIhIJjAuTUsYQJojATiYQWOWYiYS04zbRfbYrs1Ip1+EbEzPoAzaDMuAX7fHJVl9WCPdK7d66DG3gHHixJg1JjtqeMb7hEfKIrOEjpE2eMR7bt7Evg5zYD7HtdB3ooek1NlCHcRaZWLiw/H7woPHIete+YtvNk3/czy1872eNL2lnTaatZ7pv2KS2A1xvWtoedRvtayIbVzHdCRcXrdBFO57ExR+Lb5BFEvln5V90Iufvxq7HzrOVF9lvGk5tt414ZqzWuN/Xbg68FgfuRN9rcfau9704YGNhQ2PH9+QEY9SXE+qAwgDcARUg3gaWTpyMt515DL+Bv+sLPTgvHRywgoaAlC2A2aqb86l462Tus6oogXz+neQjweeZ4uUEmc7mrXm5nBzK21i7b8uId1DW43ElMB00mSaPsZ0RO2DU3fU44OHZk+PD+DoYbJofBXEtZy33y9kkgOjAzWUdXFu+WC3xKPC1fDCO7diZdylD3SRPcp/ghGSMDy/nnCUCJ5IfJAV95hqr5Ox0ExQxrtzLdYI1tqiCCSSbWBniBKTPdnFwZcfUb5GMzrENjURfeMRbJH0oNIFngmDqg27/JhDyijy+p41sHc1/yrHSg0CYhD7BI6v1EkRmhpqVvT6nk+Aq/LFMGIuQaZJ0vZ0t9y23qYekoANoJ/qsi7mO7LAVDJnls/Wk8YixZ4UP23WytTcr/HxeD4E+dJOUtJyHboLi8DXJ0fAwzn/4n4CAlwoYH6xrJ1sFnocOxtu8t42hLPLbWNQ0LyxibG1HG9sW9tKXDvBWMss0ux3LUdvjtjdtJ91n64h12bKHHIHLxgqeafvcvsKyEadrHcDlN2PqhENj+Mmuub/P2OelE24L3vTY5reTI1d8duKF9hpvbfupmwkcVmRHD+OveHVf6vOWWup18irfWb3GqjxsSgfwrNphVbYndLBF+XSiD8z36h2SX2AACRJskCdYwLq0aZ8CPpBoYzWd/aB8Z/dFPkkoMB7UwTEXtkNgMIlD6xZt4O/Z/8M2kugjoYft4D6TY4yPt/sybuibdYgEoDGj/THsGboCXpwSUX4eTCL5epLl1jn00dgFz9Kur7ftQxdNh8exfTbTiB9mLLIetR66X43XC29OWGJfDRux+Ntj03ahMdpY0f4gdZ18amP1smPGmu6r6VrxkulsnjChmudY9RusSJIvuETyL/ci77yoI9t4k/CL7Y8+8Ncxjtsz3U3n1Vjd924OvCUH7kTfW3L7buvIgQbJDuxsZABXG5iVWHLQ2A07KDsZOxveNnh28rrtDjgweLlOkGnnrpMwMUAJ6mOYOPCaV8fnOc6PIhhlxY4PZMawroDukRh20NFGug3+o/p830HDMvRr3E+GdY2paVsBm+XMvDFdrhdHbNVlvsCzZexxglfgixw+CvTsXLsePw89675l3OXsrJlOJ0Ps+Po7TisBGEk0AisnwLxtl+SXV1eRsCEJiLNmJ5ygwmMCzZylR6KPICrOLgEbyTcSigSB0TWSaKYpbVMfL7jhDda8wTXtE9ySmI+uOrHYMk3gCi4Q3JKEIzBKm0kyZTVZyrBKhpW8JPs56D04wDl7SUp5i1ev3Gt8aBrhW8vU0hn0xbic76z0MP7le/rSwcEVBjs4clsEniSM2UbISh8wk8CZAMh2AToIwkkysKIvyT6SuwTZyB99se6C5Z0ITRkSp417jdF5Ft55XBqLmu89hlflCZiXXTOm5L5XxZywuHlwwsuWhe6D8TttG5+MgZYj+EX5k902TZS9orPrgZ8d6EPjiZerj5Y7t0O/eOaE5fBx8WT1n/ExnkJ3t28+Ntb6nmUhdYGd0cMk2/NP4t0r7sA5sDuyTnLKyXa2nLqPTr5Fr1kljq1htTbHRXgSiWdzj8RWrqVt+IPdgL9OMoKF2Dvzgj551fRKkqSvnLFHn1f/fOxA8wfdBRfth+QeGMRnr97LdRIcniwy77lOWeyrMc/94zsJ1vDTSd08Z9+XsccWtB7aF+E7smusQXY7qQU9neiDP9BiLG67ZL01Ri/dpawn690Hj5F9KK6bjk5uGgNOGGNdNp8W9lhvbXehpe1I23zX73vojGXkhO/wxni/6LJeXrVrmsM/dINkH5MBwSO28/ISIGjJgols443PFbvPG7Mb5/y7+w8PGI8Vl3Y/7983B16bA3ei77U5fNf/FAcIJtbsSRuuZXTtLAH6y0FoZ2EZzgZ2G6XuDDN463oHbKkHx8Or7UxTHLwYoiT5Pv/885cXb3AGTMolkGcVXz6z4sSHL+OoLgP8rNFZQcFTgzgK2QHBqFM/zpnLdBDFM8/Q3nT7N045bS0n3I5OO56r/8vId1C8HFg7fR57JyC4vtqwo2vepW1m/h0E4PBDi2mkTa5lTOysE7zhPHHPs/P5TjKFrbe5RvDF9l2CMJxsgigcbK/0oyzJPRx0Ag/6h24SNPXqtfCDoM/nADqh6NVfBIPQyNbdJNHyxjZ0jeCQGWO26/KWWIJBJ7QYN1azEbARyJFkItGXZF3azIsgovdpi0CRLbk4pKw8JCAjyELuqRM5Nka2M+6gDdlBPk6BA3KYT/ocGsDH1OngynLnNviO3iN3jL+DCeMH2EqC2G/s9Dlb8B65Qo5Y2YIcrdWQyCk6Elr4zljmGqsUjTWm231zvyiP3ehnnPwDF4yXHZCBM40hHitjnr/7GYLXVdby5P7aLjpY6743DnfywrKYesx7xsOJPtuYxuwVfDlAXPxDnmkbfUJ+oY/xf+RPNL/a33lkt21Plm3tPti+WHeXfWvb23Uxjqtdy0bqCfbjx3z66acv34ORa3Vo2sEfIgHllwZ52yrjwQrC6Dlbh1mV7WMgsEMk/cGT1JnvuQ820i9kzPbYE0AZM/AQnnnFHKvhkAX0B9kGm5Ep2zgnFsEGEnDwmOQrNDGubfORLWMdCclcYxKLpJ6Tft56zORW+MI4mfb+DgYzbrYJYDY6Cy9tX2wX0zf4R1njmrEFfhuHkDfrmbHaOoFut44tfLEPZ5w56dDSN2g3ZsAr20HbgRO+XGH6yWafsLtx07+t+40DYO+JN+9TD3Vl7Nt3Odk8rsND2w4S/kzG5hNMyndwgN0QWcFP0u+RHYVW5AdsAhOu+HnfuznwFhy4E31vweW7jYccaAPSRrAdYBupNlh26O3o4rhh9E8GwwaL7++baOpAzDN2q87QkoA0213YqptkX36nP3HQWLmXFSZJALBdN8bJzmUzux2XZwwxNDbPlsNi/juwb8OeZ5uPdtQeCsn/FPC4LWeD/jlJgIO5Eso4UvSt5cPyZIeqy9MX2veYU7adLl+3E4fTjrPvPjMmfBKYQBtlCYThu3lt59t04qQz/iSsSLzxHOVIorEij0Qf5yr5PDwn+KCRdlJv7jtBBj8ILvj0eNE35D8BYh9CTvLOice0zxsf0ybbbjm/xc4bK+ZYJefVIJwTlyA2DqNXltB3km/0zeOBI8vbcUn6sR03Cb04nfnkBRvRff+OQ5l7BGLwlq1vjLuDiPSvEzg4qvkMrQ5AjVmMIxhH4IT8GXNDk5NrtMEYOlGCLhj7jcXLBuRa6zRYyhs5WWGaepFb+mZ9JInMSiJkCrkzLrivxiDT2EGZEwfIe9pvPsMb7hkXwQVkKM96rE52EUxykNv0NX55zBuPFk0OtN1e24yFQ5YDY8KyVZYvf7eswLvGuS7v5At9ctIBWff29ZZzj9cpEPe4dELB/Gn5aZt44uWV7YA+2wvjm+2FMeJkI4zdpi80EJSDi/FfcuxIfJqs8GMVDXpIG04igX3xd9hGR+KJradgOiunCa5pN9jOy5HAdh8N4eRX+uNEHmPgpBRjTrIdu0xCBvnIbxJclmPopJ/ogCdDnGCEx/QbDPI4wzuSg0tXnJBMedsEr+rLdyaaWJXI6vB8srrJqwPhQdoNfUxwNP+MIyQp4aeTd/CQ5FxjGe21fWisARuxDb6P7mEjGC/bMmgDG5x062uNmdZPEoTWEdPeOGY7Yv28sgeNB40XXc+z95uW9dzCprbRi4eN04zJsu+U7TjEurUw1/4yZfFVOU6GCd7gErswUpYdE/Gz2MqbWAs8uOJh+MYL2EikP8O7u8zNgdfkwJ3oe03u3nU/zYFl5Noo2hAQKGFIcKBsRNopagcdI7kcpDbOXeZkCJcjfjJgtEGiIcYmTnFmwLPEPAYp9bGqiHO32FZmR4yZ2mcYfmXE20BihB/x6MoZORlG1+kgePHLDpWfO5WlTZw+frsd0+V+44xyjTqcpGScoQtnkJlBO1gdXNJurjtocqBsOXI5vjtYbOe5E32LFykDL6Avv53oIxnGiii/WCP3vAWXwMpn05E0I5ByINNj2EFLnkm/CCDQb/rfCQ+CFBJ9BCvRC4JCHDxW83m7MKtACBTNH95o7WATh67ftEsbTlgSnC4Zz7XcJ5hKQMVqFlbtcWB0PoMB+U95rwCkDcuCeWx5atlqebSMtRPNOCHv1EVA6fKW+yXPXFvJf2iHlhNmNa0OAFh1ivzZZkC/AzzkDZlbfTnhYQdt8LSxxDruuoxF9MkB5hX+eaVkjzltdKBkjAC7jZW2lctOejzQRffN4+fnu59t4z1+y+aYZ02XMZFnl6yfdME2It+dhGhaLDe2fUtfrF/GYtN4otP2zWMG3zxOq/+Wy1OwbDvgwDz0oddeTbp0Ed0igZbfrKbLhGUSfR9//PFPZ2RxXitJqtCJrpDow8/JJ7jIpIntL3UwUcQ2Pd5+zioer/iz3SVJGHott15JRJ9Z8YuuMN7YNtssZBlb4NWMPM9knCce4GWe7wSnacJGgXPQ6AQlfbLsMJb59PEOTHRw3W9oJ9HHJAj9hG4mqNCb8AWfFB5ZN066235TyzQy0jpF39ELEqOelLKdwX9JPaaT9v1pHTxhh30oZChtdHLohHcn3XTbCzuMp/5uOt2Xhan9XLdpfW8sX/Rd0eE+GLtO/bA9aD+h/VdwGJ2yLoNlYER0npf6eCsvR8ykX9H1+GBJ9vnNvI9oTd1px9vdr565790ceG0O3Im+1+bwXf9THGjQXoFNO72AdsoS9J4MaTsGj4zbMlY2km3wTwHgMrIYOALQOKA5iy/OMDPfcVZTJ85WHK1exccsLLO0J4fkkWGiX4t3NswOGtph8Hi1QV7td1uMP3zFoXObvgdfrxwhOyjtiJmmq7Fz4LMcVfpBUO5VUiSrVh+oywGHg8e+bgfL8pPvDsLayfG4mB+sYLATTqLPq/X8Mo3IKc4Rs6Pwzgkukn3UQ788pjjAocl9xVnLJw54b2klwPHYsIoCfWEbElt3PZvrxCWrvfLJakRWnfCCCRJv0BHaUgdbP3iOT2Z06Zf76u/wPg4hqwY5Ey7Bbbblk+TLuTHR/yQdU7bPd6IuBzxu36veHPQxfktGW8dThsBpjZ+Tf6bDukrC1ofZN245ALDeWn6N5yv4Mr4gU8iN6zdWOfmXdgmqrUOnwMYYYr4tzOxr1u3cY3zyHfraHjqIaf2xLMD7PO/EYSf6CITcnusxj5v3jYEL02jf9HgcbINsM6EH+9D29GSHjNWrTF+zjLY8eXzMd2OV5eIkI8unWPJtmbTMg3fG+0f0PFO/x9O6Ymx4lLBGfvKJnJFMCZ5m4jKJvkxk8qKO4Ke31TMGwTZWOAf/vJOBiRxP/Fj3wi9wmOMU/DZgVpqzyjjlPclDcsZjYPuV9jspg6xh+0kyWdZZ0bd0FZ6l36nLqx2ZsAJvSbAxTthx5IBkHXyAJuTIz+c7doT6oZ3twviYbVdJ8LHCj0SfJ0m8+s8rHp2sZEW79Tr3sb3GLPNz6a99H+hzos+Y4FWQlDX2WVdP2MAYuN720xb9LT+2VW0LF5bYPqz7jVfGkC6/cP3Ud66f2j/V1Xab/lomr3jc9PDbE1zdL7ByjY0nBvLdb+YNVrDyODgSWYwflhd15AiVJP7QmSu60jfL+ansff3mwFtw4E70vQWX7zYecmAFBzb+OEM29gFTAJ0VLTY2K8hahKwA0m3bWeb5dsZXuyR6lgHMPVZBxbDECc4/50Wkft7Q5jfssoqP2SIcq6ankww2pOZB07aMsp2qDnptYO0A8EwHsc3/q+Cl2+VZjwffr4Jn6nEQ3XXxu8eR5IAdNgKLxbumuYPl0zN+ruvvOpErHMaUJ3AhIMszp1UY8Nw6hy55Ky4rI/ySCb85lxUKeZbVfqnTjhR0OFAheMg9Jxy7nzhU3lJEn5y0IWBhK5K3XuYeM6wEdMza8jZFaPbLQ9h2G96SRIQedNeJPl4A4SSnV8OAX/Ah9RKskrzjLa9J6CXAzUwyiT6SfOi9k6atzx3cpx0HF4w/mHFy/j0etOGEy8JXB90Lv9GH3p5FW9BmvPe9pV+tu40xzQ+XdyDQwb2TmehtB4Pg5SlAa34Yi4ylxqOFo8YEY4iD24Vp1NVJPvfbY9t1pC3aOPUVeuBXJzOo00k7B7fodI8bvHLZ5hn98vVTANnj7t8eX/N3jZHH0Ku0mqddT8vuwnX43fa8aW870j7KCnzbxpi/LX8kYOwPYCNW8Gw5t6yCrQmm4+cwmckKP840ZZV1ygdn4/Owoib4mIkPEn6eePELO5A/JoDxr1ixk23EbOOlDBM8tl+WKeti6g8t8KaxoK/7Wdpx4sn6RKIsdbJCD9vJEQLGa8bfKyJJ0mEbmMTqFWuMHwmu/O7VdyQE+cQGO7GH78knE87YyT4DkLrw1RsboYvr/o2swr+2TeiN5dj+nvUpZbqebqv1yxhpLF31pKz92tYtj/viwSNdNx6e7E7qoFzjoXF21YV/SR2NJSvBBjbkGfNn8bEx1fVf8aPtg+1Mjy/0GL+W/UmdnqANHvF23uBF7kWegz3ff//9Tyv78rsTefR12cll2+5rNwfeigN3ou+tOH23c8mBU6Lv6iEDq52zK4f6ZLxsXNsBXk60g9zlUJwchVyPoUxiIIYk/34zHUY2ji5n8HlVH84UjmHaxsGlb/60M9rOUPO2nfo28K7X/bdh47s/133z2+2a925jOXZOdLXzYmeFZxmn7pfH6hSw9HifeEE512M5tdP3jGy739APv9x/B/T+jlPFNeTPjhDXUsbbWZnpjKyyKoJzjhIYue6eJbUz18EB24XStx5DBzMkwpzoY2WA60cXWMVHoEFd0EawxapEEoC57zOqcS9QAAAgAElEQVQGSbbnWuogMMGxC82pI4Fr+BJe+M29OPlsbSZQIxAjsIJetugmmZctIvnPm3bz6fP4WPERvjl5x1iCgQ60W59WYODyLf+t511fJ5pW4mXJvPXTMkBfCLz8bK/OQAbagc+z0OHEJHqI7nYSrAMO12sMsT0wpjYf6YNtW2NN4xa0Eax30OA+NCYuPGk7xO8VGPU4mb/WN8qZxlyzrWkZbJvsfrVMNk+WrXE/bH97DBd/264Yh5DnHrvmY49143TzC4z1hKRlnPrbD2p7Ynm+Gv+W9dXWGm/zy7ptHjdP274vWfE23kxo5niSvGysV/flWSZWwiteihNfiLdfc5QCxx1wRjG+UXiUf/DeB+9j01jZx8QVk0AkJuGzVx6HH2mThFWPTWhnfEkkQkvukcxk3MAoEm62Dx4bJ/C4Dp38BodI2Nm+Y38o6wQFcsFzy4+mvOnENnMNnmCLOY6iX6rC2FIndgz88ERY63Lr+bJlxnTrMrhq3W/8ggZ0G94g3+DEIxsHnbYN1NE44vFbOmo9dn+tg6fr6GE+O0Y4Ya772np9snvug+2k6+p++rftjNto/ntsl63ra+iA7RVy0O2DT/h1JPt4iU9o4Wz0+GWZhOWc5Lalp74+Q/Nd5ubAa3DgTvS9BlfvOt+bA3YO7UC1U9m/bawX4K5k0DJAy1h1WwSny8FYHW6jmTJxAON4JklAgi/GhDdqehsfB1GzXYWXANAWTiW/cSpzvftI8sEGfxlGO0LLgViOysl5MV022jgDppHVTx0s4lzZCbKxXg4LQRUOsh2J5osdYjvAa+xotx0yy8Xi+yNlaD5DE050B044kF4N5z4y1n7e24FIfPEMQQmr0Zjh7LNLOOOIlXCMDX0muGrntLeYE3g4yEhdDh58z+cUuU8pQ4CBbnhLqx1dJ/N4aUb6gU76EHefRUj9OMtpM7xMYi/b7Un0sXWZF3ykPKsCWdngYAqdzj1vz40DmSRfZo+T5AsGpAy8cbBjWWsZTL+cqCJ4gc+MnYMWsBKHGv4i9+1oM0ZOPhg/jDlOGvAd7HZ7ptOYnLKsWjWWOIjxfeTEtDlRaFyBB/QTvhqLHPSYr2CZabLNWf3hme437YdOEtqUQecbSxh36uw+mIcdUPVYnfjQfWBcO+neGG2cfkTfo8ATuW9c7mBw1bPsWNsQy7bHj77SjuuybDXmwTPobZu0xrHlGhq9UhI5aDuzbLn72GPbumVb3djhsXOdyFPoJmFjfpkmfJNMbMb3yRbe3/zmNz/tZAiWxr6YX6mTN1cy8ckuhwTZSfAFH7MS2ltL3Rcn+8B9VhFiz3xUg8/rY3U79aGXoSW0QSvfbSOwIT6+opNzTpyBtb7W42c84tw/ZDC/cx9+WWd5URP9sF/E856MAxuNpzyLjDopiU5wDTvHmJDsyycrNUnKYgNSB36C2zj5q22bqAea6Q9bgBuLoJVVj/Y3KHvSR9stxqvrdx3w0/GJxwfs6PjF+nXCx0fY5nFbtqGftz1Z/oXreBR7NSZd/e44bcVtYIj99EdtGI+u4sPUg//L9t3gVHApcRov9opcxS+Lf5atvEn6RecaI3v8H9F537858JocuBN9r8ndu+6nOeDkRhs1Bzl2qF35ycGnvIOaNn5NZDvtC7RXwLHqMV1xOmJEOK8mTm+MS4wRM6DMXDOTjcNCwsFOGs6Cg5QOMLrf7xsotCMAb8zXbuPkfDR/ljFfAQzOhwNVnKc1lpRz/U4IOGh3AObrHvOTDFG/A387PziK1NXjhBOCk7D4GMeVOtnSg3NpxwUnyA6HrxFkECDg4OY6wRCBDWfxJdGXoMhvMOyVfB5T2oCnoY+tpsg3PInTj7PvJB1OHHLvAIBr9IsAkwCBoKATNLwUJHR5iy1n6XF+Eqs7fN5gBxRpmy3NftNu+OSVgylH0o9EHwlLH3KeQDXOYs7gY6Y4TmR+c04V/bE8wXdkPb+94hCdIQhF1gj4U9dKaBCwh6fhS/4cjOW3t+5wDxm3PBi33dZKCix8tm5jH/KJ3BDU0Tb666QGOgfvkB3T3YkU9J2JFPOOuh0E008Hm/DtZKPQU+ijD9TvcW2Ma5zq/juIvDLAthUOXqF9jclqe9lHy2fLROOin+82LTdt75xg6T53GyuYNh6TKDnV00G3bZHHinZpz4Gz6162hmtN6wpW27YZ91t2Wvahw3LfdEceGjOo132nLk/U5ZqT6txLe6wOT6Lviy++eEn4ZfVMVvnhD8VPQqdIGmUCh8mRJIuCm0n2JcnHm8njO2ELkKm0zeo97FiwmkSc38Tut7DnOwf2Y3fhOQlur5RjchXeMFnGs/AXfmFX8OuMy6zctuyYJ2kDO04/c98rIcFI7AKTRciY5QV999EU9h3AOvoGLhpv204wMdXJPp8xSz34M7TPduzU7wku8xD+gRfGL57LNSZD4QO2FJm0r8IYIvutU7TFdWyo8cu+IDLs52wnfR2d9zXrPdeNj+1/Ns4aY7Cf8K3tQrff+NI6b5tjW9pyZTtg2Tvhn21d861tOWVNa/PX/TbGdfvwOnKB/xc88so+3szLVt6c2/fdd9/95Kt1Utr9vbLD972bA6/NgTvR99ocvut/igPtSPshHB6MUVe4DGkHDCejetXuClCWgYQ+O3FNfxyzGI7MENmpjZGMExaHiFlq3nDWK3lspNuI2FC3QbSRtuHFKC+DtByPR87BUwOtQm2gbaRXXcs5ONXRwQaO3uINdXSbub5mlKGjHS3qNu/soDlwsnPY5flt2WS7d57rGXqcVfct5bydlmQWKxa8coGAhlVvvEnW5ycxo0niMfXTH/pCe/wO79im2+fc+a2xvFyCfvEc8unZf5x3BwEpT0AIz+AJfSKx6aQl23VJ8HF2Xz7DAwda0JJrnPMEn0iMEhwRGJEUhQe8cINkPqtR2K5Loo8D6NH/dl6XHoINOLYEGe2E86yxauk/+kMQ5qAD+bxKtECzk665Rn1O0hmTcMadMLe+Me5ORJgfTmr4OoF0+uGkDuWRZwe4feh22xRjzwn7zW+PI+ODvJpf1NXjYrzxc8vWOQhteaF+B6Ud3FInOtBJnyWDxmfr4QqwTjLcdtp96362jD1DEzLIeKPXxlyPmeWp+0Fd7ZesYNztLn0Guy33PGOcdaLZvGra2n47EcJ3X7vyl3pM2mdaskh/bAuwScFdzuv77LPPPsp/En7xjThWwQka+MARDqzki58UrMw/q59ZPeZxJalHEO+EHklAJrlCG/jut7STWAN/Ur/PziNJlH775R6s6CNhlefyPc/mHrjtySr4zf20yYRw6sfOMsbIBxNh8Ams9SQbOoq+OwlLgrHr9298IpKd1rmlBxxPwdnSGTOf3Ze+Yr9ZjRh7me+554lukqI8Q/8aw5EXTyi1/llfkFWv0rT+tC4hW8Zp8xWZb/sAr6wbXAOLeZa6F1ZYtqHNz/czPS48v8Zu2R7bIWMB7Rj3u86F2d2G+3pFm+tuOsy3jglW/92O8SzX0d/gACuQ2YHFJEHaZ5L222+/fdnKG7/Oqw2jN6cVqe7L/f3mwGtz4E70vTaH7/qf5gCA20ZvBaLPGLhlJJfRXsmiZ4n2s8sBzv04jFn9kwQf23U5/4vg32+WI8DHkTw5DI+M6jLKp0Bq9Xfxvcs9KmMj67adlGqaTrS0s5a6T2Pn4IPn0k4nwywj7UgsZ4sy3OsAy8/YAc1zHfz4WRyPbhP+kbDKfVbJ0X/qdnBNQoMVDd6OymoDtpayos/bT31WH0EQAQVBS7cHjQSjPjPPB3QT6LANi0S3t/WkPH84+KwS6eDJwQCBkBObXsXIFl0CPJ/V5LcKhxfpHwERcgY/Uzb/JEk5y8lyx2oOgjiC0gSqWYmSVXu5lk++5zdnTnn1rnHLyTM72cgOtPZKNctu6yIBJ88aX9Eb+NEYSjLohLeWaScOTQ/fnYSjPtqDt82XxhjrOXqFTCLLyDDXaQsZT5122pvnTsg4YWasOWGLeWsd5tllo9Bx6LWcdfuNKyc8dZ8aGx2MnZKAHpfGzpaFUzDn/hsvV+KL+x08duC47KJl+IS7aXPZ2pT3irUTP62LlKG+lnX67TGwfbtK/C25gic8ZxlqfjGeK9GHvlinKEcffM/X2o6nHBNDqcOrqJLQywqZ+EQ5qy//+c4LjrBNJPzgbbCURF/sYN6Imf9MknLWKRNG8BadZ2W36Qi/SKJhB4Pr0BG/jdV9vZq9V50jJ5QnQZbnvPov32PrWKUXHmIrUydjaDqxU5wr235n2mZCjEk1sJaJJid40Qf7Q+BqT9gxSZYxyHcm4toHMnaCT05gknBkxR708smEX+jHB4Z2eN2f0NyJLvrOqnT7V7YJy8a4LmTaE5w8b9lHPq3PC0vgUdfR2Nf2punvto0dC59OmGVssH0/4fWjet6n7ebByZdHD6D1RLP9NfOzx3jdMy34zuzcIOGXiQi/gC3PRD6T5MvKvkzUJtmXa9aNZ3lyl7s58FocuBN9r8XZu9735gDOgYHYAY0d9DaiXa4d0A4GllNqsPf9Kwe363EdcTIwEiT5WD0Uh8VJPrY04Ox49tLBgg3wMnhNa5dpY3ly1J8ZPAcT7fxf8cVlOyA51dlBlINM96mDz3bAOvDq9txOOzsrwFn9hHctQ6fn1/XlyHXAZmedwJFPghuSd6yUYKvSCkZIdHFoOAm18KyDEmb0rXck+nA6mcXHwc8nSco48yS8KMfWLG/pMW8I+rxtiUCCZ9pJc3DHGSxewectXF6hl/7yx0s14HfaZ9UffGb1Bc84mCZwIaHH23XjIPoaK/1YnegEjuXSSSa3R6AJTrb8Wi4tSyTq6J/rbBwwjrq+1mkCLZz0btsBjxNqnKnUOOUERu45GHMCfeGfk3kkgB2k0ycHFJ28bJvksfF4wAf6b/1oXvIcCezm2ZUN4l7o7JWVp3FvTIEv9BU6Wn4Ictv2NAbznMfcctb9oT4nG7oNZBpM8TPIwbIntsP5fgq6KQduLh3JNY/raVysR+jryR4j/20/LGd9zxiw/CLT2bJmHnWiz7Rarto2n/wg88Y0wFPqdLKUVTMJnLM9Lom+vKDDZ2KR7AO34S8v43CiLxOlrJDmKAhslCd6GG8niDyBlLayaocXeGRFD8k+zqbFHthHsy6xYjD1gjck38ILzmHGxiDHJAMZD/iVfmO3SfTRD+sqyUJPYjCpBsZaHxkrZIn+2O6T9HMSjxV4eZ5EGhhEnZSnTj6d+GMMvGWXJCC8YJWfJw3hH0dh0F94wViAHW1Lct+rKY0p4QW0WodsD3y97aHtgseIZxrrWk+NPx4f48K6Tr1OEDYGWp8bE5EB88rXFuad8OCqLLR3mau2bGeW3ceOeoxW/csGLHrSHrpL8h9MCBYEEzjSJvoYGc0kQyYc8Oniy/aYncb6vn5z4LU5cCf6XpvDd/3vxQE7wABlGwEby2X0lvNso3Ry1O1In4xYG08MZhugGAgO7I8jm6XfrPqJY8KsdL9Z11s8MGCu2w5+Xz8ZTzsPV2XM7xVkLMdlDW47FG1MfZ9gwMG4eb+CkNMz8GaNox1cf6esP0/97IRCy2fLDE7gkplFA7K0HDS3RWBCeRJg+cRJYdUeZyJxEDlJLoInByO9aoD+EKxAg1cMOMgLf6AlDj1b0FOeJJ4deM5ayqeTfAQlBKT006s8CJIIOlgJEXpIxEX/OIcvdBGAkdyDR+YVbxV2sMPKvNRNkOdz/Oiz6SbwSTASHU8fk9TLuS75xyGMc8hqXq9EscNufeF6xsLyiP44WWPdNFZwvScQHPCkDCsCrYNXOuDnCZY60YdsW4btEDsh4SDWiT7rd/MBrGnMgzYC196Wm/JORDxK9Bkf1+TBqU/GCCcHOtma5ztoazsIDjrIhq6mqXGagLb514Eeumf8cV1XARtj7USCx8cYaMwzpjAu5pXrwEY2FltnGHuPieuwXrMaw/LTNJvHp8Bz8dt9dCKEMUCuT3a9bb99paXf0G3blu9saYR30OVAmLo9hksGPLbuh/u6rqd+ElixTfGRkujLhGi28YLdPjfVuyDY/pktu5k4CYb6zbzpG/3DxoFpJJtIKtEvJqrAdg7lZxUP2/Y8oUXfrDc9uRT74Qkpvnv8SHo5aYUNYjuxE57QDM56lXyvRAbrLP/GaieJsJ9gi1fzIdPY3NQBjU6uobOU5x5j4rLQnWv4Fb7GpJd9CF7Mwhm2+BRO3oKfxjnbDfeZhDC2Ic/mmmW77UHboNbNhdXwfOl566rxY/mzC5ddrttfuLuSjsZNf1/PQ+PJ1hh3bfeesRmNn1d4Cp2N+c3DtitXbYBP+LQ+55NJgOBCv5UXHy9+HT7to77c928OvDYH7kTfa3P4rv+9OBAwdsC1AheMt43jyXi+V+MPCtOGi9k55rq36v7yl7982a6LsxfnMrM/TvA5yeFAvg2i+5vvJ+d+GTgc/O7iI2NPm2tMTuxaTkbTlN8d6PkajgzXOrDG8VpJ0Nyzs8u49VjhzJJQWsnGxUuce8ovJ8+OjR2M5o35zz3LGcGKEx2079l2Vi3kGqsS2F6agIXVeiS+OKMPHvCblX4OQhgLeEowQiIo9PCd1T8k+jiLLzIex5xtOt6uyz0CEhx2Epe0T9BHwi/XvXoB/hEYZeaVNyqy8s6rRJz4IyGaz/zBDzv/JAvDG+ozjQQloYlVJflMMJotuXmbLm/UzSeHybO6jO3KndRwEGl9aFnCsQYbPIbLCUamOlHEKg3ocXIv91pPOvmInqVfyIOdcdNJf5z4WLgC5jtAc+DU2AFuGSexLanDK1KdFKBtB3YnrOK6k5kOpj0+Jzzo4M8Y1fiYdoxrBCP0xfYBDDxhtO8vG0BdlHMZt4Peo6PYGcZ7jQNl4dWq2+PmseiAe9kQt+l6ul14E74meMtfkghOgDHGyJ/bsx3w+C5ZtNxCR/exae1Au597xs6udtH31kN0tROAV/YNeXVSeukD44bMMvZMIsVG8VKOnNmXiVEH0gTaeY4EXWxIEnys8ON8vlw3PSSrSCb5LbA+FzZ1O9nHbozQRtIPe+JVe9gA7KAn3rAnTmQ58WWMxpaRbIZu7DlnyMJL7GSvbHPiiqQV/KZtsB1aGWMSd9Z/xgxfwX5A7oFL1pWWXVbc28cBW+ivy/AdutkBg6/ANm3O/GMc/Ry4zjX0K/SzDRtbnXueJCPRZ7m1TNE/41/rozHQvAErXJ9xxf7fs8myhfMrXnG51mvw5USXn7U/vto5td3XkanUbV6e7NbCWdvM03MeixVX9XMeS/wG+47BAV6smPgu31MushxfL5O5JP0e9eW+f3PgtTlwJ/pem8N3/U9zAHDt5M1yJjHAOGdOuixHG8fF95YjvQDfRnoZXtcdRykJhsxOx3ElyRLHKsm9BP3MRPpgYidNOrC/cuhXH05GbRnEVdbG+BkeLeP79KD/z7Yo2myHp50i94FnTvzBiUidTpg5GGdsqbfpXoHkclZcJ45/JxtxpCibT299IUmXz8hL/uE/zgaBAX0jUCK5RQKKrQbMPpLAI3hglQP1slqABJd1LmW8coAAw/2AxwQ7bLXxlnTetMs9B2b010kkaCMYYaUetOK45xlW9BGo4YiR4HQilD5Sj1/QwfNOJoYXThSS/DMvQ4tfMMJqxvQxq/dyfkvepvvNN9/89JZdznOBn9aB5WyDM51sgPfILgGLVyUga4yP2yIwJ3HR+LMw0W06sDdepA8Onk66RP3USXKC66xAoi7LCDSjWx0w2KmnLPWT2HDio4OAxhb3oe0S9HbizDjlvkKz8WQFfGs8GpdPvxcOG1Nadq7sie+tsVy08wzyDH51svhkm5At8BssYiyXr7AmYE48zPW0kSRKvkdfQ0swIXKR37aRa/ywIa2X/VzuP7KnbVs8fh637rftGHU0hpgey/myk12W8k4cohsnf8t6TN+d2KJOJlCC1QmaeRMvB+HHhsWP8qSB32QerAVvmUhCBrwijWRbyvo8P178YHo4e9VvVg89+cfWspWXZFfbd+wGsuUVZ9YH7BftJ1lAnWkL281q8/CdunyeMyvbwF3splcT0m7rqpN5yBy84x71sfIOGlNXruGT5/nQzVggH6yMDw1OEIJBqQM5SRmScfAHf4GdALx52Wf70iaf2I58eiIOfyBt5nmSo5ZvMOZKZ+E1fUAnwCs+HUPYplgOrEcnO9D48EySy3bmKpkGDjQ2L/t/0vnGqyvMa9zpdvCHUw4ZXvb5GVpOtpnrJ2yEd8hFyqGP0WtesJiJiWBF5J7FHO/evfvoT3/60zLB97WbA2/KgTvR96bsvhu74oCNpAEYkO3ZMxvPdlzdThsH7q3A8cqodYDUQR9JvqziY/sJbcQpYWUPTinnleG0uT9tvE4BwMkJWcFmrr3PrFloeBSYPBrPE+8fOQ92hlxHJ/pO43waKweO7ZSsvqyAtp2DR86H+8KzDioIXkMbZ38wc41DTB0k6EhIkYDiJROc5UOCmUSXt73ifDphxYHk1N9JjHaUnSAg8MAZ83k66UeCkch8kn7MoHNuHQk+gpTmJTRCF2cNOkEanqZeAhMSd1kREn5yHhTbbl0X/HL/OaOQoBTekVT19dxjbDhrkJUm6XN0Pg5fknx5O1u+81ZdVv1Bf+uafzdfOqlghxrsIKBC7413jFnKWicYd4K2FXAs3XVSgfbzbJ9DZd3J/dUvAnrKuh+51slgsLGxAb3iGQIL+Eq/veLDGGz+2zaZ1z1GlGv8BkuhdQVA0EsdlHVSZ2FPl38Gc0+ytQIeYym8zCd6YHnzdQe5nejz2F8Fg04MwUNsmBML5sFVos/jYjmLnIYOkuNsEyWB4XFbvgY8WmNlfVn252TbbX897tbdLrPGlfrX2Ha91uNTedPrMiebznVwN79JxDBu2Dm28easPv6ZtGKMUg+roPPJijYSRe4T9gPdIrGT7b75Z9LVK8PBRCaWsKFO9HFuH3aYZJjxwyuAwCbrimUmfDeuUR92HfvkRFRoxpdEL3ulHtiP/fbko3UBbETf8pvVfYwN9iP8Rs+Xbw5e4yPAW+xvnsFWQ4/lgfEj0QdW8DZeEn1s1WbCHB6SGERG0gYJUeSFfrIlGP/D+A0dJPzAHcpA19IBJ1Tb7i4dbX/9kd/ZSXxw4IT9lpvW0xMGrHILE1q2T88t2sxvY2eu8zKM8I9kvuu+wrOrPhozbYc8Lt2OMc9+ZrApuJAJCs7zxHbE9/vDH/5wIuW+fnPgzThwJ/rejNV3Q1cc8IxJJ/Q66bCc2wXYNtSrbYx9B47LyLZz38kntusyG50kQwCfhEaCe86T8ZvEnDCxwbUTdmXEHwVmdkZwdt9HEk/G75ETgONI+48CoK6vnSl40P1dAVYHh5YNAi2P38mpMr+WM7fksts+OSZ9PfyJA0GijwOn066TSaxCS1lmFtmiyyeJLl4YQZCATDmwxun2ygccfGSTT2bE+W1nkwQeKy36DXpxyjlY2wlBkiyum/Ei2AEb6DPbp6wjaZ/AKv1nJSMv2OiXj5D8Y0sYM/zmAwFOB2zIZq4jT7mGrqfv0fWsGskWjqziS4Ivib78znUnNjsQt644eWWZXYm18IPkBUkWB2IOOFLWK+UY0070uZ0ORtphblxGpukfgVhjQwcA0ACfwWcHFE4ctf5yb03kWD/NG2hsWtD7xkE7/um3k1pd1vS5ncaUvrcCQvO4ae7xWZjVNgbaT/jaY+rytGdccT0E/I2j5l2PXdvxxvvGrg6+G+OW/aJN61bbWGQU2WNiARk2H9tWmcb2G05ytuxEnjWP7c+cfJTQCc2rbeo4JY+h3XzvANx62LLffPFvJqVyje239sFyPXjMVtkEz0n2kejjjGMnaEPvWikX+r2Km2dIjjHx6nPenBjC7mInsCmxJ6EjK3hIXEIXkxr0mZXjfGJX0Qdoh+fIFnaFJKJX8iE/JM+wt4wD+kCCE5xP3RyN0WPb44vsY3+py/4O42aZRA9YIU1/aJf+p774JvbFsP/wJvXj9yDHJHRjX0nueTUn5Zzoy/c8x6o9zsxNWZJ+rFBck+D0wXplnLV9bJzjHnLhCaWF9Y191p3WZet/28KFP1dYZ+zJd/fPPlbbk7aVXQ99vLKdrtP8S13gReSfc5wXTprGvn+y5ye/qvuwfiP7ngjgHM/gQhJ+wYSMy+9+97tnqrzL3Bx4VQ7cib5XZe9d+bMcAPDbWNqRaBDvIGC11UEWRuGRkUq5duDb8OJMxhAF6OOUZjVffkMbK5mS6EuAzzYDz6wuY9SOAHSvwGUZ0jZ+z/DK9VwZ6eYzjoWDhDwfR47xtBO1HEs7Oe1s9BguHnRyJG3Tputeib7lHLiNDn7yO/XgLDCWKyhzksLOsZ0z+kvgEAcCmknE8YnTz4HhJPP6hRL8JjDxOEAvfKVdHHscfYIEB1LQZZlltYBXtOFYk/xi5QHBjbfYpD0c/bQJz9oJdHKT2X54l3oJqE6JPlbqsTKPfnP2kQMaknyUIehKe75mPfN2Zd6mmwTf119//ZLky6o+Dml2MG7sSz8sy14BBM9P2AVedWKMJFSvguyEmAME5KX1yrh0osNONDR5XBkrY7F11MnGfO/kinneOOV76NujVczIO33tgMt9xi60LVj43Hjo8bPuNR9cd2Pywl633QHdyf5at3i+EzinZ41NLtM4jdydbHrX35i7cBmeOknb9sL8M2/X2C07Cd3oHquFG/uah24L+uh72xC3e+WjIMPIILrdfbE8rSReJ2XbBrfMWbfpN7oMLeh0J33WOOIPkOzx9k/rl5NbfsMlEzZgdOuok1C2BUyMkYxLv2OnMvHEWcleEZixdkLMyTy/xCnJR2jxSkN4QaLK23z9kg7G3wkusB87Rnsk/hjzlINGJs1s08Gzxk7suPmNPNnmepzxCfiEhrZL+EO0CY1ukzFK/ZwVjF5YxkIL/EMucyCV3JAAACAASURBVN9v5OU723nbZyBpS6LPZwUnyZv7JI/MQ/wS67oxx/qM/IM/tpn2M/GD12pK6z7f4bV9gWWT0DPbe8an+eFxYXxdZ2OtdfzKDjTWGtfanqy+No41HiNX6Y8ndRiThd++t+6b5pa/ZXO6/8Z2dDX4xOo+VvYlJvztb397Yt99/ebAm3HgTvS9Gavvhp7hQAdudjjtQGIgXL6NYYO8nd3lDDd9HaS2EWAVH2fJcJ5L6ibBwRs3SfLhoLSxeYY3NorNFztvV0b6mXv0m4CnaVuBSScE8owdnFOwbR73+C3HgIDBThbj3A5ZOwa5b+fDgZqDUgdldraQH8o6uGBscKjambLzvOTSs904N6wuIzHF6jOv4CPhR1BAGYIKViTAL68kgz8ktawfoSF/BD4eG/MkvMCpxunOKglWrbZzbgfaQQYBAW22YxfamOElGCTQIunnRF90MY4WiU4+HZylLVZRMuvugIVgg3FgjFkp0niEzkfXcy5fVu8lyffPf/7zZVVfkn8JMtj6hC4iM+iZgx5kjCDhlFxwcOBxJUnWsm/HHz1NmQ7grAtuu3UV/bc+I3PIlZ9BvtBxf1qHUs59SJ2uL+2xggT6bBMcmJ2wj+B80XLCXNsfvhsDewx7bPltTAEXzOfTeFv23C/64oTQwu8eJ/jaiaQOmoy1yIp55LaaH81n2xnLWdNuLDXfwaG2IZYRZHDZLPOtZdv9eBRULtttGTzphm34amONUSfobPc9hnxvjLIcmm7rDjxbPFlyl2u2HUvW6Qt6z+omywRlwLK2bbwAI/hremnfPGfbH6vbScyFtrTN0RgcLcHKOCZrPPGE7SHhxtl8tNt2M9fTTybl2l6zhdXYZPnkWZ73Nld0g23Kec5n8zHuYCh2A763ThpbrYONRaGViSLGB/pTB3bV8sh2WcYY257fTLpZdqwP1Gkc9YpL/BISxvTL+McEZD5J9MX2sooT35zdEymHvwLf7IcYq2nPPqexpu2rf2OL4VVjLvzFtzrpMPpie3+l3/DS8mqbvHDsdM361zaCcVx+zQkrkTfw3bLQONWY1/eXzXL9ba9Wfc1zY6H7hb+I/43fmZV9eYP473//+/dh61325sCrcOBO9L0KW+9K/1MO2Flr8D8ZMQN3O/RtyAzYVwaDOg341B1wZ/sG20syQ4kBYGUTb4TDkcAh4+Df/yuPeB6D/z5GmwTCMqjU5wDFtPqZDuJNCw6LZ3Uf8fzkCHhc7cx1UIHj2EGgHcZ2DHDQ3Bcc5nbe+E0/6Q/yYqfNQYwTiX4WB5pEn1ebOVnHqjNmDuNQMCtOORJQfo6gIv3HOWY8OtiyrDsw4K148BDnl0+v6GNbDTPjOPsp6+CEMQiP8jz/lIM2O41O9LmvvI2XAII36JLoS1/gFwEJqybTZ696RGZDH3rurdOMqQOU0Jzr3qaft+pmNV+SfF999dXLir6cCcX2ZesYughPkCGXaVzrZAjBKHxEfilnfWeVCisZHIgx7hnzllNjM/rldoyZlA09TiQ6IDNe0ZZ5AI9Xoi/3OtgyHjImYDL1g70OVK5w2PRijxzceVxcTydkKLews3nCWBkzbAsdkHe9jWGrbw6E2h5a9sxPP+M+L/tBWd+zvtAX2m55P9VvvoPDljlk0jrKtSu/wDYLebZ8e3VO867HuXnmcSNpvXjW42Q71uWR/WX33YYD+paltpvud9o7JQOMAW37Whea56a3cYFxNL9CA/bL23B9vILtCDTnk1XdsQVsq8NHg3+cDxve8BZ4zmxjlZ9lChvNGVzIre0iNDhZx6H9bEnGbi+5I3HAinySi+AY57p64pSkFHYd+ccuhz6So0uHPMlmftI/xopEH7KCDTXW2r/j7ceWybQPbzypluvGZugk4YqfYF7Tb55FZ4yf+BEk8Niuy5ua2QKc36zyY5KSJKLPfqR9f9p+tl2GN2z9NdYjK7bZ6QN8wb8yRrd9tI4hI8Yo9Mn23/7GIyxy243nyK8n1I0r0INuP7Iby1bZJ0XujP0LNxuHTJPx2fi1MNZYZH/BvgfXwSQWfwRzsrvrj3/845V7cd+7OfAmHLgTfW/C5ruRZzhgB2UBuK9dGSiDsh1xO5OAOMZqlbPTYgeIt8Nlq27erJvZm9AThyCreeI0ZLYwnwT/nnXFkcZZaOfqGV65TBvDZ563kWtD/Oh5t9dJCuo6OQj0eQUpftbl2nA7QFx9bwejDbPlw2NgB9G0+Hk7TpRxMsX0WEadQOJ6rrE6DUfB58xxFh0z+7kXByIrSAkE/OII6kCPqDufJHV6awr9OelTrhMw4HTjmPo3AZLP4cOpJlGT34w7vMOBx3njwG3qthwQ7MEPZlE5LJ1z+OAT5x2S+OOsQpJZJLzY3hUaSErlO2Phaw6YqIcVZelnAoes3EuSL6v4/v73v78k+7JtN4l/goaT/DMOLfP5DUahu5ZXJ3iMWzj9yDAvH8lvVrXQD4IwBxiLzl4d4sDC5dELApcOKB0Auk+tV+Cl+9vBTOsd+gbfrHPGOydAzHPzEN52YrHb5JmFL42HLtt2hsQSOGyMsv40lnZg0klK+rrwvfnpMsbTR7bCfF7Y6jE0n+CBZbzphEbLuvErdfgeQbZtPThjX6DtMfjpoJ0xaR6iM2mbxAN9PNmCbnvxtPvYMuI6un/gPbICzcu+NS2tA40l2CwnlRgnt0ebTpK6fSczlu3xWFMvz/AbHjHu/IZGVgRiM3kTe643lqS9Pnoiv/PnRIb1hIkzJ9+wFaEJ+4K/GD+RNwj3aj3rTW/ZNf5A48Jc7KzHwefCIdesfPcEG7a5ZaRly76F7cby3aAntEKHk7R5Hh7hBzhpia9iHGxc7/GBV04Cpgz+RGiKDWbbrs/6iz0kwcsLxFjhCZblM9doFzk3LthOmC/gKJhBn50wbgxjnBfWG8vczsLStj9L5xqH2u7l/sLGpf/GFdp2jIWcLTqg3/XatkGHbXfjVNsO1+U2zW8nz83P5nNjL3VHlr29Pyv67rfunkbivv6WHLgTfW/J7butSw7YQQHM28Bh+JbRsEPQRuuq4TYsNkKmKdcD5EnuffbZZy9Ls3npRhyGJPlyBhcr+eI4kCTBMYb+5bg/Ix5tsNcz3Z9n6rXxOjkBq4wd+WediR4beNwBLeU81qts98+BqR0TnAUHyxhxG3wHeMvZyTP02+NIHfDPn6wGMA2pm1Vq3naa736RhhN9nFvEKjYfAE6Q4SAAZ7qTde4jfG8HFUedZz0rzhlBKcOWGlZFkChKvbxZ2kEIY2KnPXxJOzjaneiDV+GXzyf0yg1W5qUMbx2OvnKYO2dn0l8SofA3NHjVAolF6AWTkAnLfu6xIuDHH398WcGXlXx/+9vfXhJ+2cbLuYUtr9a3/m6Zar3MPXiNrjhB0EmT/A5eJeDMs3lhSLCKZ06YaTlegRaBi4Nzy4ADwpRBP30deWyewqt2yKHJumxdvOID44juezwaG6DXZbvtxefGSuOWMaDLuT3T1cEJdeQ6q0VsK1cgZVxYWG7b5PqNp6tf3ZbtgPl2wm7L38L6Zb86APaYmnbbwoXl0Nqy4+dsl+i/g9fW0WWjl+7Sr1Owa320H9LjSH8pHx1y0Oryll3rlnnWfewxdMKi9aX7ZNnge8pgq0jILLmyntCOeevvYLRlGNvq87Oc9POZrakr+I0N4yxl7JvlkgQZOzXYFsqED3SFJmwMb+y1/WYiilV7eY5kAf6A+8iksd966zGH9/DCW13BaPsbucYEoGlH9p0kbFlhpaXHyP4H9h5c92o920/6yaQPfjKr6njefMBGcy39cDI7NOE/IDf0L/fwM5zYZQs3MsA5jlx3UpTELryzfjS2gx2WT+OZ/TDz2FhuLLKedLtLb6/sRtd1wihjBv2w3i589jWPU/fx0bMLo9YzyFTa6oTdVRtg9xqHPHfy/7tO+kjiOtgSXf/uu++e7eJd7ubAq3HgTvS9Gmvvit+HAw7M2hltR7UNnwMFG0iMrg3aMmaprxOHK+BIQiAOW5J8n3/++UvQHGCPA5ZteXnhRhJ9zBaSDHGSr41xBxH/qSFchtX9f2TszKMOXM0zOywOtpaTcmqzDb+DhRX0rDFbMmIakJE21FfBbDuOqc+rl5oP7l/a4aw4kltOEOFQdBBA4sov0/BZfE7ykcCK3LEKzYm+0IOs0R5BWW+FzRj7vD5kBaeZenCYcYCdiPPKPlbvsWINZ8srWdMmiSLTxyq53PeKPvgbmvKcDz7m7CU+CeZYhee37XJGEltwCQp85hLbuqAlbZOcZcw62HTZlA/tSZxl227O5kuS769//euLsxdsQC4su63/Kyg3H64c99Yj6zHtkEBOnRxKbuw1tlofkAuvaERmMtbeCo2z3cGX9YUxpQ4cbZJW7jN6CD1eGWgHv3nDb/O4x9AOvoNJ8NDj0TahbdZVUEC70OL+9/janvle00dd3kIH3YuWxkzrfL6f2u3EjscRfCTwc+BEn+Fx2+nuT9ur1hPLt7GeIP6UMHRZ99lYnOtt96543/U4obVsKXUtX8XlmweNPU58NH+oh0Sf7bOTf6a1efrI/nZgvGTGfXBbfEefzfO2y/ALmwEuXdlgyljH0yY2ltV0mejIf+xornGObZ5jBVd2Y3hyDHsG/1nBnnK8aAodMKbQPrjL9t3YpPiSaZ9jObw12Ik++oyNdZIFHwNb5hWFKcf2ZOxZ2qBuMJ3jNSyjuYfttx64vZb5/O5kX+8gMJ6SBCXhCj1OPjbm0g/Lum0I3/G9jU8ZX/TAvMG38Vbd8CRjy1EkJHxZDYicrIl8aEMO2qa3XW3b0HjVsm/cbJvX99AfYzZ6Z9u5cGVh2onWxi33AZp6LBfWmM7li5za6f6dfrtO03iixTbsqg3zyjqWuPD+uznwoTlwJ/o+9Ajc7b9wwMavDd1yaNsgdEIG4CXYbOOa59vpxoh0AJJySSjkPL5PPvnkJdEXRzHXCe6zOib/WdXHFoBelfSM8XO/VmDW958x+gSEbeTs5NvQnZINOHmMF44ZND0y3Dy3nHaPx6medmpadUw347/aupI1l6e+Duh9Hd6ysixls207jiDbVAjqcw8eetsKiShvSWXVmrejenUazjrJxfACR7VXc0QHSI4QJDB2OHi+Tj046TjF3trCPZfpGW4Cp7RhRxIeEBh4tSPBjFcT4KB7qy6JPfiegMkr+uBbnsl1+IUMEoCxgiLBFrOxjK8TecgMK87SH7aAUWf4E8cuib1//OMfL0m+L7/88iXxl+vGAzvMTlTYGV56iLy5H/nu56yP1pmUgX6wDty0A71wh/EjkLPuse3LfTI9xo1TIgEdaYyiv6aT/vJM44/5Rr/cp1NSpvGkcYI6qL+x1/03Teg9dDuh5P66r8teLVeh+9p20bbVOniyh5Yvxq0TYLYnYKOTG6zOabt+CtyWzbuyfamH5EDa9cSKx3bV4f7Rbier2hZaNq0n/r5kYbXV+kdbyxehfo+DZW/pfOhIeWwAdOWT8uYRMrv0bvkWDnwt76bL/TZe2o7a96CfJCVcbslG+xGWsyX/uRY6mExjVV+OXsm/J4lCu49bIcFj3UfmkuBLMigTJsH+XkEHLfgBnsCLvYk/abvFJBWJR7+0I+17lRr2GxvKM7alJKGYfLPPkfL0yYm+theMpZOLJOiQGcuQ7QO8w/cwRuQZ88X4bj8G38H2lxV9piPlPHGJX0I/sX1eOch44R9BJ+2zrddjm3skd/GH8ulJfXhonwpZaLzPdfSbMbV8L9vW+tHjwDPG7YVpSwdbl9oeLH00TtjegjPLRizbwDXHbHw/4cCyiScMoH7rMteeoXGNoccP+SZeJBZ4RON9/+bAa3PgTvS9Nofv+p/mAAbLoNsPd/BloM33DpSvGu/Ao4MfnJE4gtmu++mnn758xlEkyZfEXoL4rOTjLV4kPAiAT0bkUd/a+bbTTl/byGJol8Fu3tlpf2Qc28jhnBBQrKBm8b6Dg27XDokdGF9vJ6HrcBvc66DPwWo7AO2MMX7NP9cZhzJykrI4nDjW0JPfTm6xNZQz5nw2D0m/fDJDSKDC2X28dCP0e4Ya5xjHI3R6hR5JNPqDQ04gQV1evcdKO7bUOMFnR94rH1L/ko9chw/mUa5Bi/U45cNfeJIgidUZnL+X3wRSOFpsUyKJ19ucCTRIqkILgT0y7nG3k53nHKBE/5Psz2q+nM2XJN+f//znlzP7EjQ4WLLMtWw6uHF71jFo4n4nd1tHLNMpC/8XXqygYDm58MfbspbOOwlAe6GnA5HGfWjO806Q+PrSddO6cPLqeWMsNJKA4LlTgsW89PhCI/cXFjVen7B52QwndfwcgZb1HBoYO9PUCaD8zr9X65360PQbdz3+0MpYr/4Ym5fNiiwYazkio/l8kkXTBhZZZpYudV0Ozhe9yF3L4pU9sq7TFyYBLFuM05K3Vb91relp3WQcV4C9xh7MPvXTOgNWto2HPq53Uv/Up4WHLmt5Bu/SFhNmmazlZWp+cRP20niNnHCPbbtJ+nAuM2/u9Uo4+Bu6SEyRlON4idinnuTDlmGjjGO5x29slu2jk6teHUcfwgtPYmHTnQAxRtFnX/NYklwEL4xBTqbZL4EGJtrwjfCf2r+wbLB6Efue9nqCkOfNC54jsdeJU3jKdY4qYWs2fSHRF5ue/9h9v7WZfjrRB/2WyRM+neylbbjlwTpoDLQurMkadL3rBXNb3+GlZbpxom2N6Wm7aWy33fWEBPWfbObiofvT/oHbpB/4F7lnW2ecWvaN59tHs/95r+hbI3Rfe2sO3Im+t+b43d7kgI1LO3b9wAnITw5tA/bJOLQRiCORBELenpRVfFnNl9/5S3CRmdwE8QHz/HOuS9rD2OPIpO7eInHVLxuWZ+hvo72M1Mlw9XUH3A4ITW/6k77FMDowejR2z/arA7z3UZtl3O1o4UjYeWiZspPjwMrfPfNI0g6HHscVR51PO+adwPMqPeqzU+tEH/Xg5DF7j9zZwfb2GSfSenWfz9NjaxKz1WxVcTKQBF/XA++WY2o5pf9OqDl4o2zuc26hD1hPcEbSj1V7rLJjdQRbnMMvVgLg2BH8saKSQAjZJphp5zXP48wxzuFBAr7gQV6+kdV8SfLlM9jAm4vbeYZHdu5JxDqZQNLW/Mt35NEOdwfA0GunmaBsJRXRNe7xvPlgJ9cB4skhdv/sYDemgOEOJly+A4cObDp4gBfGK8ag+QctxjzP0rd9sJw3XnV/Gxc74KMfBBuNk+6nebPK25Ya2/2c63cQ6ICLMq2TS7/bfrNypvnXCfzmS/O4k49gRj6jc05SNA2tW5Y1Y3+30Qnok+1ZCTcnMFdflwy1zthWLTw8+Tlpu20xcnNKTpsPJ/6s6+1vWKfA0YULbs8YcqK7y692+1rLPPdJVIAFvJGXrbzZSuvJM9sDklm5hm0l2Ueij8kwv2meRK19BewZW4r72A6Sdly3D8EzrJyzn8FxFdgtr1BjVR8857nwxivxkS3T27YFflq3WX1IvejeyQ/J/V7Rx+88Aw/9POPBW4vBgtADFuCL4A9ZH6HNCUfjNFiKLDJh69V6+EW8rCM+f+w7yT8n/OA/Orz0wRhlW45tMtbme4+F9dv4t2zA0qVlr9H3pq11nPuNc7R9Si66ftdJn6/wlzZtm074vHC17bSffZSEhdftX7UPlt/gSLDh/rs58KE5cCf6PvQI3O3/xIEFwg5wMHSPWGZjcGVUXE8bTLYEZgXfr3/965dkXxILAfkY8wT0OXcrnwFznD47dikb54LkYGb+lsP9qD+PDJkdW8o+MlqP6oSHOI3tYKyAhr55FrV53M5CG/p2Mk50WlaW3Jg+G2b4shIkHSgibx0IduKDpEk+cT590Hf4wYw9M+kk8nAKcAycEKQOnOLc81tTewxI6HlFKYnYfOK42gHNmLkMDjLbl0j0eWVA+u8kEL/tyJ7kz/pMwEPQQn+6DAk5knzRp6zEYBVGVkZwzpFX2ZnvnM+HPLG6L3Wz5Rc60g/GxzJNYJNPkrKWo+BAXrrBar6s6MvqPhJ9yHrLK/VabxrDOkmDDDYmpi4SVU4Owtt29j1O/RxBHzh2SvgsHLUs2EG2fneggJwjnw40CAJ4HlpSpvHGCQRkExoIFt0G7fC5Aq5OiFAfQSG8on7zqsfqEV45yEZmHJA2ZhqPGHP3peXO7Tc2nmxw853xaJmALySdoLv5179Tn2Xe4+v+gq8pC6adkoer36bHPHV7TUf7EM1/28jux+oXugjd+e0xN0+tO/DM5c3Hlehr+9n18bv9kpMcG5tX3V2PZf8ky74OBp8Sf81702PZNY+NnR5zJmFjM2JLOPuWySGSap50s2zEJrKii3P6vAoem8l4erUQSSdv1+U7douXdfhNnqHRE4T0Ez8TWsHE8AtbziQdk4TQlc9e3WaeMSbpOy+iACOt7/QJf8g6mvp8fi+47T570ixy5Jec4FczZjxHAjblWYFHv/BtvHoRGTH+I8fuk32i1Ef7+fSWXs7w48VWnO2Hr0WiEh6DB50Esz3xPeurffDWPXAAXMYetS1s/IMe5Hrh8rLZ8Lixq/2RptN1mearcq3zPV6+b1sODxq/V7uNa23XFn1tK/GfGIP85s3dp/7d128OvAUH7kTfW3D5buNpDgCegLfBEyPyyEBcBSsnkIfA3I8TkURCtupmJd+vfvWrl4OTcz3BfIx6Avok+fKflX0kSFZgE0fDhv4Zw/Msw+x4+pmrRMvJcNrot+Gz42xn3vzsALL70DStIKPHH5pWO67fDkoHFx7bdhJIjHRwTTnu22FyMgX5JDDy7LzPzSHR55l4O/t8d9IrDv6p/uaTE3ZO9Hn1AY6wk3Q8h6Of3+sZ5Jux74COOhkv6GZcHKRCe8rgqBN8ECRY71PeK/oSAPkw9eim+Z66Qi8BE8FBB5Fe9cdKQOhM2dwnOMtv+kiQ4iAn97J9P+fxsWWXN+4mMIBfHXSGXwS11jGP79JX+EQQ4vq51wED9PfYgKvIcOhx0s/X7UinbfTGOtG6eAoijBfwlDrdHxznEyYaA0+BysLDxhQHL67T9PO9x8pBhYOzVSfBkXWI+hgL93n1iXqbHusZ49jj4cSU9ZNxbvvZ43c1Dug/cm3Z8b2uY+G+dQVeORkP7dyzXLvPlmXk1fxrOezxbvvRdqufb7miPtsS2zXT2m0v2bP/0M82LpvPlkvbQWTXz66ybVfdz/AY3E09LbPmEeO6xhw9ILHivjYmely4h557zKE7yRfk0fTFBrFV1ufjcaQGtoVJJOMrE7yshvfKd+wt93qFl20d9g8/IPSwpRc6eIEH102PX87FZCFjyCq0dcQC8gVt1iXGia3C+e1tya13TgjSn4wRyUHG1CvWSUwyLthZfBhsVvrAnxOfTOBBGzynPvTd2EOd7fMZP+zP5NnQg54wnt6+ncm8TOQn8ZdPj71lw3YNDFq0ca1tSev+smEt+21LGs/RudZZY6T9UGw0emU/A1/FdLl/ff1kS9x/20TXxXjQn7Yvi4bmF/R2nEkfr+jre/YJjO/vU8dd9ubAa3DgTvS9BlfvOv9jDtgRs2PZTv0zBmIZQQcP7TjmdxyPJBKS4MtKvrxdN0k/knU//vjjR/lPoi+fSfxx/lbPQl+BPQbchhF6ng2s2oC3078MZDvczUfT1fxZRtpG3smQFVi77TbKpuNRUNA8W4HWCgpyjeC3HRIb+nbAmB23I8h3f+Y7225YecdLIfj0FiAnt+A7nwROODN2uuPoWo4JrPJJQs4z0plVZEuJt+fizFKWevjthCF1n/SOhBg6a+fRQZj7SR/hAzPvTnpSnwMxVl/w1sSs6Mv9fHKmIc+x9ZnraT88yB8BHkk95Ddl8h2dT98JYgjWHeTke3gVTHj37t1Pib68kCPXwAV42LIJ353saV1r3YZnBDgOIknkOKBumQZjoIXxCw2deLRDjy4gB9Z/6zxtO9AyDcYu86Oxj367TzjhjBP1kkCj7XwiSw5OuA4+unwHGMbwU0CzcBs71s8g81f6BL/hhXlo/YM3Hmfun7C7++5xJPHAsy3jq+3VHnKArjTumu+L35Z16vcY+3vLK23RNvxOPeBa2xr4bJtk/TMGUwa5on0SAdiV5gs0gzHIP3JpPrSugw9tP61vy96Zd8YW08iYQ1+31TxxO+aRt1165Vpj2kq8mB4noZuH3f+TLcLGUK91kHvGA9sd2wJWkPPJ2bgk2FIHq0pJRIHD2GG2ofbqNOTFthFZ5ZOkI2/sjb1j9Tr+BZNZTAryjJOI0GgbjfwZb6EZXIW/+BvYBdsz1wPm5Rp8DB32OdBPkn6dlEQ/PLGInwK/WWkZPz3fkdE8w4pK9D/3274yVsZN025dQHZs91mZ6F0PvKHXib6MOSv+PMlqf8uy6XbtJ9kO2DYg38YL96l1uXV32Q3qt+5AC7sgPB7WXesndgYa0OsVI5302JjYdtQ2Cvpaz/m96m9eNLYYJ4xzXZdtB/Relb/q633v5sBrceBO9L0WZ+9634sDACYGF6NnR8RgbENoZ9nOocvkug3fAuM4BXGkchbfF1988fL/8ccfv8yssk3jhx9++Cj/WbmTFTws48eJcvsdQDZtNpI2sJR7ZDB4hgC3jaHrt9FcDoLvw3ucuC7vJI6DQQIinmtDa8fC4+v6mg8esxVk4FC4bQteB02Ut6PvvnfAlHI4kw6KOJMGGfOMPLPxzLyT/GO7p1elkCikXerzmJpWJy54xg48CQQHHD47qLfv4rTZeYPnOKS0fzUWft5J0/DWiTt47aSCE5657u156SO/WbXAWxNJ9MXhTx35NI9J1rEigyQVKxtCC1umocc6yrhbz7jvZBjbdZLk++abbz7KSr6s6vv2229ftu0ypvD+kcNtPLNuoFdOkOYaQZFXPTjRwdjwnPWb/hCAg7ep04lO+gAWtGPMxSlKrgAAIABJREFUmFtWLMvoJzJEu07gQfPCvW4fbIFGY61x0AlagktkMnWyusT65/bt8BvrSPAgGzxjXPM4w1fkmzHh+grKVvDR2Aa/sZu2l07KXmE6Y2N7ST18GiMtT1djZd6E99YxY5Z5b5tlmWpbxhgi//wG/6wr1G+M6jaXzXCbHot8J6GSMiRxLCud4GKcSM7BT8sL10wL31uu2rewfK0xQV7dD+roJHo/737ZnkITuII+ocfQbl5cBd/tb2AD3b750fyCx+g84wfNjVFLv5wgSz3YHI5yYWU5E3bGzx43ZBHfkbe3BqfBauOh8RKektTyaj7eJM9LpvLJMR+hkxfV9GSQ26KfxqF8JwEJD41XjLcTfnkG+w4GoYustvNugdRHooz+In+MP+3AP2MrsgUPTKftoJPNtumpC/sPPkG3k/B5hvbhG3JM/5kI9YvKeCsvqyj9sg6OQQEv7HsZx7HFjSGm4+SDWz9tB9F1229fO+GfcTLjafu+bJbrCT89gZi6sMGrbfq9sN62ybhjPHHfbbe6voVnppv7jR+t36scstR+zsL0+9rNgbfiwJ3oeytO3+08xYErEMa4OShtx89Oaicc2mB3QJgkX87iY8tuvuM0xWBni25W6OQ/yT6W6hMstrE4BUHLkT4Zt2Wk3Oc2LA7Q/CwG+6qd0wDBRxt2B4443B0END/4TbDjwNlG1Q4jjoWdtRWsuN98N43UmWskB3DYVsCC05kyOLJsM8k9r+jAoUZ2Sez1diC2nNhJszPXwSeOK0k7B6qeGW1nh3HCUe23xnGWXycI7VDDd3jj34w39EIX132fQIFP7jkYa37Ct9QPz/NJ4pQ37UZfWeGQ+nghB8m7df4RwWj6QzKLgITgBz74XD/6ivMK79L3YEPO60yi76uvvnp5AUdeyBGMyD0nzBhL5Muy1wGNA3Dkn+QltOI8hw4SiQ4aCF4IkNA9B7/IknUo9726opMuHSRbpi0zprNlCGe/8cBy1FjXum/eti0w/ndA3W1a9xqfzbPc676yaoQgpoMM27TQSALZ9seBqXHUfPd1+mrdg9e5RwBuW2mcCE0dCLpvDqxMm3mx+gmONx7b9tI2cuKAqW3WyZ5Zf2xnGvObxmX/LG/WwcYz6yoTCukXb/21vraetX2zjTL9Pd7L1qUM49o2l3tLhj3ebZvRReuQMeJUL8/ZFng828Y3brhdyx/y6/FoOVn96X7wTOtB63GPQfqLfcAOYV98JAcr0hjvfILRtJ16vKqe76EJW7zGC332ykJWpjN5lTa8ayA0xiaykp3PU/3gR8tjfttmk6gPn0iU8ZIK+swztvmWe8YAfxncBA9yH2w0vvk7/cCXcjITfwe/ib6xYhP9tR+FvtEHsLPxNTRbN5EPXhoSXpDQxN8KLuQ/q/14eQcr/CjjiVfaQIaZqAE72y5Aq2Xb42z99bOUX7hnuwAPbMMZT9Nk22k94jv3exyNBY3zC6et/43TbqsxsftpTOjnbPfoY2OWn2l8pq3Wt8WX+9rNgbfiwJ3oeytO3+08xQGAdgH5AlwDc55xMLOCJBw8BxnM0v7iF794OY8vn3kJRxwmAvsk+RLMJ3hPoi8rdVi670B5GajlVDczrozJI6PhYGYFNk8xvgp1QOd6Fz2+38/a0PLdRtRBwsk56D6ceHIacxt3AjJkhbp6ZpqAnmfbuWRW38+lLienSDZxRh9bbJCTlnN44dlpn1eT8tyz02X+uE6CCc7d45OEE3rQDiLXLc+dLFkygQMMT3DEVzCAnBAg8Emizysq8j0r9kjs5TtnF7GywastvArQ26bThp3y0MAZRLmX5whEWLUZHiBXTpyFh3Hcs30/q3uzgo8XcXz33Xc/vYQDOUo9DqwcXNnRhfc854A27fdqUupETjx2rsMOOWXAN+4RbNDfTkBZJyzDp8RGO+dXWGYHvYODk/4vHnWAQ+AE/10395o3tIe9sB6Yv7nugCy/PZGwghOS3F5h6L7bnqA3jHFjqfUX/TGv8hyBWgcujRnNc2OmZTLXHSzCox6LDkBJ3vC85fpk960XHj/a8tg+kq3uT/PSMuz+5nrrLckD8BWMWHjaNplx8mSN7V6Xd7+aT8tetnwu/8P1uP6lT803y7T9LctP9+FEp68zlo1//LadyLVO9JnObm8lQ04yRDudeMGWR3/7za/0PXKB/fK2VK/+yuRP7AbbOT350zKcel0fiTt8j/SB5B9bfP1yKuj0BJH1te289Q0bTgKNJBxyy5ZcJzbBQ/TDOsYYYFNSxqvjSKzin8FTeJL7ftbjgV2Gz/A0n/hcTk4ZC8FH47jLtm8Exqfu8CD3PYYea2/dzbjnP4k/tvrmN/4IZ0giu+CO7SwyDoZaN7gGz23bGq9t72zbGP+WQ8YE2lrvjcPUbZ2jjdwz7i2caDvU+Gfb3H7BCXfaRjcmmgfr3n96v+m7f98c+BAcuBN9H4Lrd5uTAzbsbeTbAV2O4yMwbiOW33EWsgUwh/snuZckH2/zxLHJ7FuSfEnu5UUcCeqT+MNAn4bzZHRO5W3YlwG76t9VkNOGyw7BoqV53874I/HtsXJg24GZHQ47nU1DBybtDNihtFNhp8NB++JvJ/pwVnH8ceJJtsSB5J6dUwck1Nlv3e1gzIE89OMwcr4eTm6vAnCSgGc7CMozcUq9jcZBqR1B83Y5vIyFed4BAwk++p+ynRhlDJw8IvFG8JJkHom6JPcIZnKde5yZxJbp1MGKG8aM85V61VvodlDiceS7AyNWIRD8BAeCCTmvM6v4spovW3czGRBnPu3ZyTTvzH878ASxlnm+w1fLZvhI0MH4tkw44ZPynbgAe1i54X4iG+huJ/VI4NBmBwHWQWTGuuiga7Xha8i38Q56kKdODBg3jT9dPr97EsDJgA44+A3vHFiZzubXSjCYL9ZFEn0EuV7BSD2MWbdjPcYWMVarvYW5XY7ftMkzYDxjaZ7b7rIaKuXAI/Cyn3H/GCvkuMcJnYGO1iGPNTQS4HvcfHaa9RPeklAwPdDf5RnHDtjzrG2k/QSXbf+hbeXJRqLf7RMYe4y9TuabT6aTOhl/048uL1trGfSY2HZYxiwD8Nx8tBybFvOiEwyWSfrU/kPayrVOutFPnkO+OCaCCSWei3zbLvlsWF7U4UQfOkDCCOy0LpMwpK3W69DkLcYcaYGt5Hm2+GKHl3y5v9ZpxqWTZeYnegAvbdOW3OQakx2evGQiC98B+cR2Uxf8cELSuxVIKNEP+tAJdttW5Lz9McajsZbxojyf9IfVmz4jOX5B/IZ8ZldQ5AH/zPJnuwhd9glaV3PPsm87wjhZB9tHoL6rT8bW/sOyz64DmpunrYOm5wq72rdFHux3dB9a1td9Y4/lGp7xjOtqDH6Gh3eZmwNvzYE70ffWHL/bey8O2LkFiNsIrAofAXueiXNEgi8v3Mh3HDMc+jgXMcRJ8iXZF+OcFTw+YPjUPvQ+awyuEn3LyGDgHEg9Yu4pYdqGuY1eO+zPlrdj4nFrJ6P78Gj8OnnSgUc7mThNPOf2cVC9DYfvTvyQNOIe5+IQjNvxchKAxBPP4TiYHzhBTpaQvOEMGFaa4Qy6nny3Q9uyR2KKZ+2wOzFiOXPg1k4UPEt5O6Twl/tOnrIV1mPjJA18hM9s0SVw4gDyBFnezuSDyFMm9TPbTzCAXsOHphsHtsfN10ke4sQHG+KoJ/GfxF5evpFEX7bv5m3cbOtx0NZ8M+/MbxxNjwe87NUS4IZXKhLMLP1zAqWTVSRS0lcHL8bhPE/wRdsex5OT7YBg6QD3TRPjRD8ad/oZ6+AJs1yXn09/4a37t/S66engw7p9wibabn45WEs7GXcSuJyT5ESbyxvXGBvTYp4Yc5sni8/UA15YN+gj96AZmWW7HxNr4TPBLvXY5qQeJ188Tmv8rCf2E5Yd6UTfSvLYZrttZL/HzPYo90iUtzxath1AQicYmHskHU+2tv2KlnfLAvw0PWBMJxRaXpoXPJfrK+hGZ9MX4wL9dX0e+07QpVzj2NJv2qHdTuT0M+YTfWGM6dMpmQB+xyaRXMs1VudxbAcrzpmcYtKYXSCc7cy5fSSo0BP0CPqQC+SEMeN+5A9blzY9KcZOhH5BmBNyqaftMrrLuIGJps2JdcbB4449oS38KcaE/mJTUw4Mxq7js7BFvvsM3SvZZn0CF9ArdKJ9EPtiLSv4WcQHyKwTfLZt2GQSumk7Y58YgliCt/SyypNJHY8xss04LX/MONH3jdWWbdsAy5ox0m03zsNT9ALZsD4Zj43TxmZwtTGtyzcf3Gfjlp9b1xu/12941uPQePyf1v8MDXeZmwP/DQ7cib7/BhfvOv7PHFgA38EURmQZ3ybgZDAwlAn8M/OZc/iyio/zvxzM4JQxA8eZfDhndpBPwVQbnDYKNnYrKIHekzGxk9MGqI24nbl2BNYAUne3jRHv9lwn/D8FTKbFgdRyEFZA0XyDlpaRDn7a0cS5YaUUyRx++3mc0NxjdtzOLU5g+EBSruunL50ogW5kijoIIPJpBxRnshNFdsTgMY5WP2+nrMfU/baj42CAMnYcneiDh9DkRKTlgzodrJDIyzYkEnsEL7xllwCGFQAEWamPRF/a9pjiKJpmAkM7/NDnM468eoPVlklWJKnHtt0k+vI9q/xw2M0nHGKPyQk8LasELA74Wp9pj6Cx9dEBWrdpWcg9v2mRYK2xjOtpF1otR9ZFMMT9b/wkaLLcuk1jIXUjW/CzyzPetN9Jpaa3JwK6fmhsPXNfFzb5fj8L7cZKl8l38KRX9DnAoh76SrKpafPYLz4aS0+2Ns9Bo/tr/LYtRRajTz/72c9edDJ2NUGv7YtlFmwlGbDGtvkKvV4Zs2yRdYd2euucdZQ+pmwHfg6ioceJ8tY129W2V6kr2Jcy8TPgh+XUtPSYL3vr/reeG/OsQ5Z7dMh66Xbaziw8g2bLje2+x9b8fCbR15iy/JDWMcu4+wo/jFfNM+wANib3M1b5C36wspy35GKvkB2/vCE64Mk3ZLBXFlJ3Prln3iDDaZ8V8NhHzvMjAciRF6zssy7AS090tq/BuGGLGvuNXeAlyTvG1vKQ+pzoS32s/E258CTP8TILaOxxs3/Dd0/Uuh+Mc8sx163jbTM8YcsYpG4na6231IV9zgQgkxz5zD9v6PV5ypTHV6RPxuS26divPAPOYKeb5+af/aG2Q/CN+roey48xhPKNH8iE7UY/Z5vQ9T8Tu/gZ9804YB1v/4HnjQdNE2V8veVpYeF97ebAW3PgTvS9Ncfv9iYH7By0k8W9kzEyeLfxWAAeJyIr+JLgS6IvjhgA7aX/ccg4YyPGGEeDQ4gxYO0su4N20E/GZF13HSeDaWcVo0NdK6BtvnYbbci6DniLoXZ9J77jlOEstFPZgc4pkLZzcBpv0++A045RnnW/cJBx3pwUWoEsySucd5JTdhA5B6+dMJdxksOOSzv9cfy8VZd+8Xw7GZYVy1XT0sGq5cdyZTq5bv553OElwRy8cn0OyqAVZ5wAikAknyT3WN3Hb164weo/AixWDXq1JQGJHV+SU7lGEoV+WZ9Tv4MUkidstclK3++///5lFV/O58tn3sidAM7OfvOgf7czCp/MI/rh/hhfUgcrB7zNqZ1b2vJ4eZxTp1coMZ7oMPfoQ3hJAsr0WAeNFXme4IU6HMTQd9NJsMIYOYnagSU6bh4vZ7wxk99ut7HD+NQBkJ9bQYGxb+mm++F2c92BK+0wDr2azONk/YSmtlce32V3OjBrjKYvLYuRCcbJWMpKnd6KZxuROllR5BVay+Ygu8hz+gyOehyQnZZRy5TLgJnGXGTXWGIbZ/uLf2B8d3ANbeZ/7icxk79gv+WEsaF/TevCcMv0oyDUATz9s80y/tueUG8+jSPUZ5vUiTvqsexjD9pGrbFZ/oTl032y7BgbGi88tq0zjFXzhyMa8Aci4yT6ktjmrDzsDbIfnxK5D929ah+9R4ac5OM7/Lf9cqKOs2u9ypAVie4Hz5NkIxFoHWK8qB+bzXXLGHVjT2y30A36zoplypCwBPvy6cR3+ygeZ+ORsa71GdnxpCuykLJMMHiCMtfxCaDdfcBXc93mQ8aRXULR7ywe4Ly+9I8tviT8+J3n7BtSP2Nj25N7KWt9cXmPle2Mx9k0ty3r/lgHW8eov22jyxlLbH9Mc9vhxsV1f7XNc76X7xljdM00mIfGcWMt9qHxtfnWfbt/3xx4Kw7cib634vTdzn+NAyfQf2QMAtpxwOJ45Ty+JPt4QxmBOyuo8hsjy9uzsvqAwMWdwcmwIw74PwJ7HJErJ3QZFRusNtA2PDY+NlRN88nAdnCEU+Pnr5wF19sG0c5ZG952GDv4xpk3z+3g0ZaDP5zG1E2/SEaxKgzH1YGpHQBmmzlzz2fBMStNom8Fm6Grr/fsKzLGtg8c0ZMzbacHJwze8mxft3MFr9uBo4x5DT/5tBzmeRJh5jFj5H7i0Ls+Dh3vc/hYbevVfd5i7zHLeOSPc/vy3dvoWq4szwSY8IyxZlWf60qZ4EK283/99dc/nc33zTffvFxjBWY7pK1nyOlyIgmmcEQJIh2A5XlkmUAxbXPIt3FoOfIE3h0otJNsXXWyIteRD+SlA3IH8em/9dDBVzvh4F7aQHaQG/TIeo6eGo883gtjzbvmVffT+GLcRm8s37RlPenERdMGLQRp1OEVM6EBfjvh2oGTE9mt6/DfskigYxmB9shT833JALIIn2inr7cOMs7LVlLWvOn+8JuA3DK1cM48bPmxzPV4pWwn+jzmftZy7kQlfHNy0voDz8El5Kxx48r+LT8o5a2HHZS2j9G2mva53rrauoNOnOzzyd9oPHvWP2r6eywYc5frPoFxjIEnIxrTwD3zg8R0ygaj/XZ4n48Hntk2Uw++gVdlkwQD37nn82ZNB7JnH4dVhnz6JR3oNmMW28kbhpsn8AbbxPblNc74AOAUfLGdZdLcNhc9dkItz6Zs/j1unZxZ8tn2iX7a5iJ3xirLjLGJyUWwxWPG2NiXgg+pD9+OOIPYIv1iIQH2O/EH5/h5AYK3d9M35HHJtHWNfnQ/bT+cKDcPrPONY4059gvcfp47JfstQ8afjlvaN2ldb2y8sivuN/2zPTKOmXeNN7aHtjmNc/fvmwMfggN3ou9DcP1u839x4OR4nkC9KzCYr7oCxHFuktz7+OOPXz79Nq4YVd6KxbY8ZtU4RBmHaxmONaSLjuXgtoGxofG9dlLbuWuj1eXbYHbdNrQY6g7S1zOnfjpIOdGGUew6cDDTXgcodrLp41oFgINlR9Y8yf1ewecVXNDMbGp+U57zbkgCEQByLpuTdB1k2Yl3csIBAG1yHz71mLeDZT73M3Y47YzkOs71as9OOLxklVs7cU4+mLa014k+b69NfWwxgrdJ7LG6L/dYzZfneLlG2uBZvodGxgU5IkAg+GkZIoCxHJIEps9OduCY5yUcOZvvyy+/fHkJR962y4t6rMct5/DNWOIxISjyyglk0zJKG+gaq5BDQ/Csgxz0CQfW5xWlfQdh1kH0HhmCbhx389PJCpJWPO/noBnHfwX1jf/QDa8Yz9Tf9XgsrRf0C13yijg/c8IkgiT6zBiAr+Zb6mYbNBMAlKcvTrJSp/tNOcuMkxGN26EvdTKWy4bQd4/HCmTSNlvnWLXZSenQAm5A17ITHQw5eeJxdH/AJY9R6OztvMi1cdMy13rWPE9ZJ9/ok/nEuHddLTP0s+Xbz1t+TeeSv+VbmAZjgGXw5Dv0s5bHxqlVX8vjSb5Mt+1W24X1PDrUOkg9bfeMT6t/PZ72A5ZNbd207hmDWo64l08n1fxSKc7Z9Ko7bAtyiBz73FUSXXwG6zkrGuzrvpN8ZJII/wXfN+0xcYQOkejjZWPpC7YQ28OqP69UtH4zPrRL3W4rNJOshI+U53l0iLpXos997/7bphrrjLNLnrlGYs7JIyYWoZEy/sSWpoztYa6nnI9kgQf+JBbJij92E3m1Phhvn6pxGZ63HlpXrHvQCg6u361/xgvbvYX/1qkr/TW91OlxXbrZmNK40RjatHabre+2SSdMXHxe2H1fuznw1hy4E31vzfG7vckBO08NurnnWXEbZhtyO1kYQoxdkgRZxZckXz7jxJBw4ZX3HJDsGVMcrWeSfMu42KD0/fUbg/bIUF0ZLgdQ5s+V6J1ow8Gy8V+O+TLsONNeFv+IB4wXjlgHVzb8Nu44tASAdrBISlGegDVtcZ4N7eLQ4nDDPz5xdDnvBsc1dXOmY3jFilCvCoB2ZIo64S1OIIlBHEdkuR0v86qDaNPNuFPGuobjRvBhWgjeSdaQOMjzBAoO7BlvB07Q7sAW+SRYYHUkiT6CIt6s67cY8owTfSRToKWDhfQjs+XwL3R6lYH5wxhBY3472cBzvE0v23R5227O58s23jjnGX9kknE9OZMEER0oIWvwJ/WRHGUFqgOhjBMTFjnsGzrSrgMC6w1JnMYpxtz61k4+91g9hs4gB8ixdR75gqfouQOpxim3a1ygHXhgjFo2AizpOpxkAn8pC641Li98diCJvDNm4AP8JvFgvjvJagwHQyIP9JnnnJxqvba+0w/z2dhu2es+m2/GRfTJfTAmQQ962XzmN0kO+g9moNfoK7jqZB6y4XHz9kevGEKu4Bm/LePQb5nq/hnfGA/zpfluvaBeyxPy2HLPdetrl3EfGDf43jbb9ThA7z6YB0wEhG4n0leflk4sehtHmhaegUeWefpomhdeIFtOxDkRYnkB461LuQ/WG6PSFv6D64AGj72Ta0mIYbs4VqLPmrV+w28SeWmLXSesAgPrmZhmZZltPziLDuHfsPId3YbufLJirXc5OMmHTfJZxcYDZBD8I8FIO2m3J0PhOXhheaI+7BI2NWOWenLfNg754BpyY1ylftuK1gUfm2Jsg4/U51WX6An239gKdrFbKLQzXvhbqYtEH+f5cT44yT6eoe/0f+mO9cfY1/y1HllHrTcnLGrbY1w2ftruWV6Q3YUhjZkLJ40LjQ3Gkcb8E576uulvW3Aq90y9d5mbA2/FgTvR91acvtu55IANRRe0k2mHysEORhgD6DriUCXB99lnn72cy5ckTQxLjGkMKG/AwvhidLxcvoODBvg2NMug2AFvpxvjtIzSM6IDLzCedvbW822wHPSZx3zvWaxTf5svqTdOHqtZHMzawYJeO4IdULUTw/N2GDqQ7RV6PcOM0+2AwLLIdRxinucFEczK574PUmbGtmfacUxx8HDQPF7IgJNuXMNRcnKIQMUyhdPoa3ZsHXSHr71ihrbtgPkZtuw4qWa6UydOrWXaDjJbdb3yIYEDvM11kn1OdpEQpK70i1l215924QNnISG30M24EmTxG/0g+PAKxtyLPAc73r1797J19y9/+cvLyr4ffvjhZbtN+EadtNnY1I42v0l8ePUF/KbvBGqMSZ5lyw9vCc9KAL/EpQOa0OXgPffhF3hqjIU3fDLG/ZtnSfQx/tTlxKDrt6w2Zi2scDBCG27LeAvvGx+t6x4P6jYegdEL+yjvZIFxNPJG4p464QM8aB00vjXPoNW43PQ3lpr+xunGd8sqgVb3GzmlXujlOkkDMNgBPONAmTXBYp1GNr0CyMG19RVbQzKeBAkJUwehtjGWvyVPtj/Qb/tgHjKWbgt9MB8tfx4T89+yTxupHxtgHTJGr4TmkhHT3frjNvwd3UfXm/bWX/PZenvihZMLlq9Hfge8MF+NT1dYbBvvBBHyb96v/np84RXJHs6UDW4zufjzn//85Rw/7J13B1hukGd8BxJ8bOsE9ynXPgeyCh/Rw8VLynq1IbYSfeRFWdhv6EaXkUF8P+w7k6LINjtlsNOmz0l/eA0G2AeCJ/lM/6GBNoxdbf+WPbTdY+WdJw7ok5N41nV8HvyF1kfX6XE1nUzYwR/ilHz6RYDUBX/sLy77YNlvW2BcoFwn2CiDjnlcLEtgCBhl/4+xS3kmclIfq1S7zSubu/Ca8WufwzQ0Nj367f4um/ro+fv+zYEPzYE70fehR+Bu/4UDJ4eXe+2MOmDDqYKVBvkkDrKC75NPPnlJ9sWpyrMxmEnwJRjOJ9sg2BqAwe5Z0vcdrivD0Mb1VPcz5doIXxm2doJtHM27dnAp1w5D020DjHOIIWc2HEca/tiJxvE7yUQHHJ61Ri747ESUA8qUuXq2+4WDnGciR3aGQxNbJZElAlHzC+eOlSY4PjimDjAdqK2kBvyhHziV8I/nPR6MoR3Q1j9osezb4cKZ9gsx7KgyliQ2oIOx4JNAIXzkPCNewEEwxPl8HCjOagNWFDIGvGHQyQSvdOCtiPAm5fJM/qiD8bbjbmcW2Q0/U3dwI2fycUZfPv/973//tJ2KcV/65iCjdY5VECT1+PRbFL2ikgRGZIqgIOcE5kUhDgxWm3a80UXG3TJiPHHgTFB5wqiu3/x38I/MnIKL1sV25I1hBNymCZk+8d3193hYf933hbErYUZQaL5SzglmAlmSgqmfgNG6bL1v2wet1tcTPhtHvRrGupxnCbpdD/jqoB49AvNJ8HlSwAFyngUL0Nv0GZlygjBt98Qb+GLszHcmXDjcHr3gWAUnkSyDLRspxz/jjkxxHUxorF322G31ODmYRA6M+SffwPbC9tn1G8PaR2p9oz7G9Srh1rK+aHS/Wge5t3TT2Gl9bPpbJt1e+yngW+u6xxT5ZGcAcplnrnTNuNC8R85t93hZR5J9vKwDPWHLbNvzyDtJa3ahZLIp33lzq1d8NS/sG5k3xl5kCF2AH/Z1mIDyJ36Vk5W55jcA5x6yTV9aviyrbVPoDwkkdA4/y7s57P9ZvjyOlFlyknsk0v4fe/e2c8l2VGvbd8ABYDa2wcYgJCSO4QAJ7v9CbE8bWeIOfrXS/0y9Duf4ZllrVRXSGiWVxvhyZPZN9Ni0aD0y0+aCKv37fOD6R31Vb6qza1NMrgyKQ/mglI92AAAgAElEQVRAv9uw6Ms6qgvmxE5K+BnPneO1m46xeOWjePIUgxsTG/uri3wOe1gfMAz9KPZ9hS2ejhv7E54whld69crH3rFfv/XquvfxtwT+t0jgTfT9b1mJ/8fHcYPLxFGnDfTe4HEDUQPNAJM3647sG6ja9QNDS4L3X0k8IkqSgei7SYFxNYAKHBdQSzgFtpsUfw5ofQrQldUFwQ1iT4lo5XoBac8HgnasMihxea9v2wK2diRGSBSg+SaVV5b6uAEcIN0nMKovwNrfdpLJu31eIsK1BWq3XSSRJH1/24XdvBB9TRLpU3fd6TRQU3ADvD2tF1n43Dnm2PW3E62NyrIkTvW2IMaYq6fkcpN562rcBatsReLu2j4gfASfl224VdeOL3LPmwIlGBurtnorrzm0QhcJayySEGtJbkB7df7qbn3IyL393xt3R/rNpyAk6tKfwGVlvTbNBamJ5PR8wiZNKlHXR58LKenbswM3llV90Lkn2+que3/nu578j6T2JlD0+R6vDvMn5n6Jhtpjk+fr566v0jf9q35fu+o8XVcwXx//9P362Cd/TG4lF0pg0S8JXuPO1r+JCl9aOyWnnUdnP/L31cX6nfr5fb++tD6mfsTx2jT93LGS06px+Y5L9jluDSob8pt8bI6wR3bW9d3cSvBJkhEiboW8BENjgvXdOffWPbp98cjVo/1tbY238qtdOfcmztb26jp9MGZzaVx4hVuedLd6Vdu9NlFbqO+q/tfWrcslrNrf7fv6oCcfSnb3t6urXavihSefVntFtBtLfdT1442NT4T4ja3184t3q+gb0adync+3icY29ulWV89hnZ6P4PNfxRc76TzJhj2VDOJ7yOjK8WIipJ65+JsvQOA0nonZ68OGxyXmbnzqOBpbbswqYWbNNza3HjsmNux8Olmf0xjCxsicTOEG8dfcxSryNZc7p83ZRgR8VV9hPPVBNjQ8GkauYmzGah2vPPifGwev7dV2r32/ii2O399rJ69sphi7ule51MZf2f095/qtJ+xQOV+feNtrDL++C56517z/fkvgf5ME3kTf/6bV+H94LBcsCjp17g2a13kX1AjyA1F/+Zd/+Qdv1x1IWvL7P//zP98/5BaYV80HiJSYE0wLGG9CW7C/810PAKqaKFB5FUCf5k89XgHnj655CoZkdsFIZduA/wQMbuC7Y3hKUm4y0bFVhk34LqDYuCRSdpHXTquzmlhe0FuisQkJUPuqHX0CuSXzCgrtUAItEtWbON5xVb8QdZtrE94L2gvEa0fG8EM6doF9x0RnyeiC+lt1s2v124pGOus5RW5h8uyiVUjOXiU8gHSfSbfEyNt02ZSEyO1E1ZMm/J5XZ91VE25cu5YMaqvkYI1rd0uqvHF3t+zu/57Xt36suTUDBptksRO2h8z0xuG+iMTtzGSiso9tbp6Sv/U/gm+3EM/HefuuedfWPgLETXqaFNLP6yOcU9DchPmCae03ib7Exfq6RNiTf7mJ35M/a7JnrTv/m9i88onVgfqxrnUJho6N7HaMbbRizxg+SiyefHZJquvnn/xv44j5bByz20vgd33qm5F1qpDYM3tE1rv9XvXsJflu/GjiRB7TLb6VniGvK2tzXSKt8okPWMyfLXikQnWafxXj2buE+Vb537ik3yf7Ln55gnfVoVcJ6dN1Vz8/WvdrqzfmPGGp+gs6suue7JxNVg5dO2P12TZqi5VVycserx8x54u7ri2/WoP6hOq5GFD/4Nzaee3o4qSuT+ffOCMG8fU2ulS3e9GFGAs7IIumyyP55vO9tGGf03/jLbapvO7vNy7ULjt+mKo280QEtgIQVrIxCtdYY/p19axEUON6NzZ2Tu21bfKtjeOwffui1yU8zf/mAnILfs8Y2UvJ3ifdRto94cBdWxviK9nX+nCXAh9nzLtOTFGBaOz7jS+7OPraEDuoPtc2rq3/ELb8od+vDfm7PqJjLla9mOYjP3fH/Urfn3xF4yu5GMclTx2vb3ny3+9jbwl8TQm8ib6vKe13Xy8lUAd5nTCnKRDe4FHwt+9L3AeaVs2323WXdOzfgl1BkSS4gbDJ5qsdMEHjFYC8k2xQeBUICiqfrm9A1r/E5HPU6qP2C+runG4C+xQgAe2nYNp+X42hoHhtNWHabwiDyr27ypJL5wJfreRDvthFLsAouHItgmnnOXYBKX3srSMAVQGivpusPq2ZJHv97HrVJ8Zw16ZAEtiufhW4XuBRUGR+tat9B6DbL7nbtSenAjBglgy6Lqp9VK2p/EH0taJBFYBrVPRZ1yYQzinwl+QPFC/RJ08+Yn3t/I2ha6sN45c8WIet4xKs3//+95+q+BB9u223twcaZ+XwlNiTxeY3slOlhxe+qOibnu96+m5dWrU0km8E5Cr69tl5X1umZ9cnXcBMF9bfZKGd6mVvdattIYqbODQZaxLBzq9u8t21f3N/8qfVRedV/5ukllC451y/1Pm+skVtlBioXRkbMhyRWR/KB15/eRMe19aXPCVW2r5+UcXL2nFbXZ8h5nf2fNetpD2ims3Wju+tu8Zd+ZLn7au+03NN+aXG5/oqbcwu3CbnRVv7u8/5u75/Y+J7JdV9u6nx1CfUD9e+2Uvjq7WoPTTmVcfhkqf2+ai2V5u4Mb12e/W8Yy6Weor1V++ffEXt7/q7iwf8/UrXX5EM7fdpDD12Y+3THJ/keW2S/d+1rz988iGOXRJIDFXZPn8/378KP8/vc5vo7Es7Ng1t7qji3qMk9n86Xhzyyr/T5SedJKPrA8Xy62Phj7VVbMbXTnbwknhIns4hRzaoTXZUW7024Rp+tT6eDvEL9c0lDXe8PsV5jRHGxPch4/RbXYMpnuTfTdArazKEH+gJOSD8tNFx0g0yVv3X6ucrz/oNdmAe9U2viLVrX9ff3d9vHz2/9t6+X9lVbfn6gfrf618+GjMf3Fja79aVvjyt+dNvr/p8H39L4EtL4E30fWkJv9v/LAk8gUNAgMPmYIFWzr9AZaBpIOnP/uzPvr8lYm17U9kSX//7xqv10d2x/5uOGoBpoiRwNIBcYP0UuF4Fn88R8qtg90r2lT8ZPwXcgv8mMBcM9jzfu6b6u8n/PRfYstMNdGnL+V5YAPRI3K6cJcBAG5BoR/jurN5kpcBr8inR1Z1b4Lu7lQWskuUdM9Z99pybpBSIN4HWBtBS4HZ1T/v0s4D8ygrQR7KpsKt+mF9Bc9eszyJSwbcER8Veq4R8H3Gw/0gJFQPGQxd2vvVm8z5V82xOG/f6BqJdT57WtEkdvzP/sYRqZNqvfvWrT2/dHeG3Y4i+9WE9ntoo2HXb8vyWBG/J3hI/lVH77pZOCQA93Ly8nW9VfBvXKvpGPI6QRHZ0bkD7U5L3yu9Ub5vcmt+rhLE62zYkWbfd/l29rS4/+bLrmzrGnY8MYu/18SVBb5/+rh0++TLjs7Zk/JTIub72W1t7qlqpfDummxBpWwXN/kYOI/L6QhsbDGyrdiYuqqCrLm+ebtetXbpVV8XSPvkLdvbkVzYP1UrdKFGd10TdHK+vsc4lQxB37OTe2njjztpEouxc1YB9vEd1vmQtH1H7unG/cdH4xbySAk/2Rmfvpmdt9hU5RqdKhlz9aztk/KR3+626IGYaX+dRv1O9ZXPdkGo7jSlsy/o+jfPG5fqL4qaLUa4u+tta9vyOo3Hzyqjja1x1/eZcQmx2IcYh+rZRLSb2roXa4r57Xt/izzZ3tpk9/bUW9YuVgxh3Zdl191v9o+/139aNzPxWGV0cXN1zfdeCn6Zr5uE4Pa+/Xv82l0q0wWXFJPq89lK51U+bS32dsYgtlW/7f7KzV3GWP4dxeteE8ZNFP+urYc1uUiAGyajx6Ulfb4x9srnaWNeu8bG+4Nr0vaZ6Vt2rXJ/s1e/XDjvH+qvb71M8cn7xS2N89bJ+rXP/qJ/3b28JfC0JvIm+ryXpdz8fSuBVMiQIc9jXoRZEq+T78z//80/VfEswFtyW6HpDGRBUkq9BooHoVXD5U5fyKVD8qcGgQOGHguXT+Aq4rgwLXi8QapB23U32blB/BWCe5gwMASw3mfY3ogg4Ru65jVFVVkEM4AP0qOQoOEGaqF4BbvbZRPnVmks8gG99Gkd3bl9VxkgUzRGAuLvTJSjuDnLtQ1ItgWpiSc4ltbuurjWGJlbWyjj36XZSOnnBFNDKjpGZPpfcjNxCal2Sb7+reNj3jec+v2jHqhdko6KP/bvFVRslNFQmGmd3y5vobT4jz1Y5h+hbRd/evjsfU7/SRLZ6Tt47tn6XzG1jYn7LBoW3MY7oUx2lvSZak/f69HIht+3+7ne/+0T2qfAYESgZKUnxpNfWkp00mbh+unrCvl/5O+c2GTQmMt461gdpswnA1WfjbBJUW9JGfUyP7Xttq7/dBK0J6fWVbf9pvDeePCXR5NDkswntky3rq2u5tnsbLiLdbeBuEWdL7JFOmqf1UTXa5+Sxf/1c2+3xEuod700wkXH6Rc7rl4yrS43faxtJyDZ6y2PHv+tKwhRr3OegIftUSzWxr+7UdupXrRsS4trWXeO1cwkLfdJX7VcmCMD7Gx9pzjchfjq/+lQcUH94z3nCAmyoWK2yeeqnfTzZ+8ULjT89v223/+sLnHdx1hPxUF+1742lVxcqD76NjjrXeiJ0xAPPlS7Z1/HAGDay5vu3uWPDiQ5VzzueW+F2fV31Svzi8+jT2qtO33h/Y0f7WJs2MqvTXb+7HmJH/fD1/3eMxTz1N/q8utY40v5958u6sVoZ3/jZ+XTNjbu2RZect996Z8NTPOqxxngknxe01A/easAbm8j3o9j/iggzr8buzcfYGttqn5XHjc9tkw3AvJX3jnUT5Mrm9vfqbzpRv1AZXfnUrj63j/d5bwl8LQm8ib6vJel3P58lAQBCsK1Tv860gGtEgZ3QJcsqe/p2MmC95EuThCZeBTlPILCTaaC5QMJ5N5B+ljD+/5Mu0O04d8olV9r2BSo3ON/gWpBUcuJeJ8g+BWpt3oBeWRtX+wC8CnLMHQiWkKoa8Yw3pBzCzWcTxd62q48+A86xJvAA3JVxSUBE4toHroHwyvMmWcgIMiATeg1M3E99lDi8VRpu9WFP2i5wMzYATD8A7CuwZbxIAbv3TZQLxG9CQ+aq6pbI9Dl0CIKSXJ7Bt3ZbyWksGyuy9pITN0nfuRszkrIvC6CDCIHKbb9tjUf0rXJiZNoq+lbNt+9efHH9SJOT2sDmsbmP4NsjBvY80SV3ntVkzvd5QPwNQIuU8FD23VK85wWO6PPCoflBNlGS+PqlJ7/Hx+y3SyT47VYYPfkFbQPjEj3+QpJYgpoOtsLtJqD6qh7v/Pof14gnbKzJf8H99bGVwU16r7+jX/TlkgX157WT2mblaR4+G4+6JvRCm6rbRxpv42tx0e3grbZr5Qj95xs8bmBEn4f9SxzJmH6q7lM16Hftq+zrWjY+9lZZZJ3+n2I2H9v4K6F0vs9WWdeXu7Z+ZMc8+B6B7vbIvtxGPLnr2b/pzY0DtTt6X3xTfbXuZPKkM+RYHaHPdET7N8Z3DfR7Y1B17qmdS0A8nX9t6srgyk28FD86tqc59PenRL0+SdsXW/WcYhPn1z7EyeqT9q5f7XU7hw/sOK2rRzjMXntnCjtzp4G15v9H8CH6pq/FB1fnYQg+kw8rBuk6+724vOSNOZm/dpz/JI+nNbrXN17WTm5c7t/Fb9VLa1h7uO3UFqoLbYdfqx1eG7rXmlev1ebF2Y1vOwdWaSV/Y442ux6TQSuhi4v7CJni1PqfxjDjaeyvPTRWdZ0bt278vL7u6p3f217P2XcEc/UC1mr7tfHqRtfoxtRXenH9w22ja/fU/vvYWwLfQgJvou9bSP3d50sJXLB3wdl1/AsmSzCWKNsBHVBaMFv13sDPPgfQvYXzCXzcYCGQ6q/At0H/EmA9/xVoeDX5C/ru9RLG26egVpDZcTRoPY2vgOUJJO2aC2AduwHV8SbDa/OuawFd5QnUq9BChiF/VKK4pdGtoxuH27VUOAHA1r1zX7vatGNacgBpt2vshFYnjNOaSX6RfpKyp3Uwd2MA5grerMkFN3RiMu3zV0pM7RpEZMk4YwXSrLUxd1xNri4ANM6d79leld3as24+u97krgK3a9qqIESgijbP1Nv4WxnILhAIkhfP4PSsriXtfgP21w5CkXwQUObh+K51i+wSqu++++4T0bdqvpFr3qZXXwHg1h52bH9vPvNbf/M3f/OJ5FOJ3OpGZCT5tj1rTA82X8/oG8nnhRzzgSMBVUvtkxyA5asbF3g3iW6S3fFcsPyn+sImdW3rfjeW+qCOny+/xFj9GJ3mS0s+XZCvnaek41WyYL1LWt4k6PrFzst46ApioIl2x9m26PQqZX/84x9/0qu/+Iu/+EQasCVVKUj32s7a7YuF+kKLxVGVscbmtkPPE0OcNwHl6+oPmizuO2KCL9vffUuutSLHpyRV0nlJbX1VZ+rHfLeeGwN78agPRLpKGTGCb2sS34SvMUQyfvXi6mpjv99qd0/6vmP04Ak7dEzXvtlx7bw+++na6vO19Wtr2qczzr928sqeinHa1r5Xd9vvncv1I2RVEqw6cXGT88SbYprKonOwTrXjxpmuo/Zmk8i+kfSzWzHKZ5+Ni5Sen7exo7q8eKT45ZKA4mF1mcy1Uf8EH5R8rhxrZ/d4x3HlRh98dgwf2W5jR3X12jifUf96deau6+2369/vxvqqf5gOtq191V6NsfpqcxO53Lbg1x1rNTM7sdbdSOFX79q+iknsrLKozd91NBZzbJytj/K9+OjabfWnfqt50I3ZtatiWX73+vv+3f6vz7h+sOOpfTz5sfextwS+lQTeRN+3kvy73w8lcB3/08k7Z8BHQrOqhSUyc7gDPP5LTnrrpiDYACFoX+BXYHIDRAFrAShAX6BXAqCBUTB8FUSeAt1HwPqe36B3gc+r8VfeO6fAq+0X6CAPBNYrjwIoyQvA4hr9FNi0YkRFils67W6vrwXxm5Qie9xSCXA30S1org4AXEi86gqwJrFs5aAkuQBSgmt+BWpAVI/5/pSQrV0Azdi8hY2M7f7qt7vB1gkwNc9728gFw+u3yfZdu/VRQKeSx9ruNwk/MsItqq0wKlHQNxEi+oDDkn0FlICtZ9NtPbxxU7LslqHNEdHYHetWvbEfif8SqhF7I/hG9K2abxV+COHaOVm3+mO/b47bmPjrv/7rH/3kJz/5RMbYqPCsJjbAFrtzTo5rq9WrHsi+8XlG3wiKHVfdjJCsnpJLdaPJR5OYAuweZ1vmf5OGtsfXISufku76nfZZ33n9YP3WxtExXADfdirb6tKTb64Pbf8lAviRK58mdx/Nqdf7vjGqIuNHmlzsd7eC062//du//UQie96XZ32xSX6Mr6b3yGPEtoq2PvMRSezWercBq7Kuj6wO89n8CZ0zF/7IYzckr1cfnef6ncfOnjZc+OP6tfqw6oCkWExhO5t/X3BDBmSvqpg8723DO+4Y3WncbyJNf5+wT6+tPk4W5lcyUVts6upnY3XtrjHv2r1x3bY77sZ8Pkbf66d+8ZUtXRxRO+5Y6e61DfG17V+ZX78Bn1yfdecsvl5ZP9n9zrV59LSm1nHnqYr1cg4v6vCypm5O8ePevEtXS9bf+fYWdvZVYh5e2JhaAQZ7GGt1AsayzvWddKLY8epw40f1pn6hPvsVNupcybk6VxuzTvzAD8Us864/q07waZ3b2maT4nbx9JONVIZ0nD/lu3edTdPi4Gun9Y82T2xW8POVcTFw5V3MLsZfPbYmO/60yVV/8rQ22r22eu2zdslv832XzKsePmGX6tGT7tCNq8OOP/nxV/b9Pv6WwLeQwJvo+xZSf/f5RxK4AaDJVoOrIL3PJRRLaFYVs4qFgaIdHxBforsH0w+YS2zdxtO+BC/B9MnRf85yCdwXyDQgNqD0vM61gMS8PxrTE4C5QKZBsWBKu+a+3xoIb6JxAXQBCsBU0NPvQGTBbJOsElIFL7sO8TNwO8DbqpTOobdbeSbjvWURSOpz3i6AAtZaYdLbfjcH11tf1YMSxFZ7lNyS2JDlBU/kYExAxNUL/SD4CsY3PiSR9sy7CYw2JcVdL2t7gZtkCpgyH+MtmYdUsM7W3ti8hGK33CPtPHORfJvYeA4j/SZXyTVdMB9v2EQYTFb+NeHqiwn8zg4A7p3vzZ3zKXs+369//etPZJ/bpbqRUHCpL7Jcf5vXCJiRfCX6pt9IzwLJ+iftsKmNEWBXfeTB7G5bLlFhHsjPzbm3+SAvJIDWmiwKwtl99ZRNlPi6Psj5EqAnoq+JQO38+pj6u46tSUP1uP78lX259pV/rW/mU5/kchOiO46nv+9aP429Mt4YpzOqgBYL/+qv/uqTXo1IXnycvvWB/tcm12eTf1XQs6GR2Mhiz3xELq+dtcsnIygQBTZRut58RuNN9QgR1hdi0MnKvUQfX83f9VY1fdOx6+9LcFRPtY/g96xPG4cllvivEqmtoOndBL0dubGmMbT+o/oqJr+K8TtX4tvxTS4lD55sqGtAP2pD5HjH84TdLtnzNO7GGPatrSeyyNrTm+Kpi1WextTzkR9XzrU1Mr42XAxKTpdAKK6kd4291+/c9RDbvHHdo2kWK/ffBlk3p/j4fbp1lx3orzHy6mGxBz1mA62QfZJd/UeJ+a4DXe9n512dvrpxY09t5frf6lJ19q7ttbfJEn7Rf/FCdUwfNqpqE/tesone7vr6ns69ZNWNddVbm6fipja7wdDz7/wRfbAKwo98rW3HcOPajeVXVtW12uz1HzeuPcXxqx+VZfGF8dbu2vcd812v6y+e9LK+sOPotc3rbh/vv98S+FYSeBN930ry737/QAKCxQVMdbj9bYFtVQqeazXgs+DnmToj+lbR10qeWxnAWT8laBfMXmBxl6+7YAWGFyQ+LXvBokD1aufpVbC8QbLjuSDyVZDb8QaqSy49kZDkYg5PiTHQ2goPxJN1Byx3DqJj3wdsPPsJ0ddbFQCTAVGE7nRgu9ueKQXQShbXt9vMAJwmaIBan/N0k6adv3ECGANMSwCRLs7f7+bRCrcCxK713VV/BWDWvltSJcb0e9dsjubk9tqCZ2uyY60wKfi6YBvY33gRn1134FN1y30jrwQf0Tf5qVhAVACsO2fJjYSmVX50vbJCnEoievv25IIEZvMA/c5HLhofnaAH+9v67nO6hejbs/DmZ0aEIBhVC5JlE72Nc3NWcfXTn/70R/s/MsatlUiD2voF3muTXtG5Pny7RLdq0+mLNwb7vr/XdslQhI/be/Z3ZfGU+FqTzrnESmVq7AXldPaSEY5LssjhAvGSG9Xb67f5J8ev77+Av3Pls5roPsWJ2+dNhJ5+p5edF9ui03S8Pleit6r26dTi4cg9lXxIvtlP21sb9B1JVmJ3PhRxsA2z6fhIvn1XNc1v8dd9267n8SH6nMvvmUvjjTXmr70AhP6STceNiFBNxCcgvm24VK6NQ3cz4vo8ttFNJPMXT8SCvthk8+N3yNJ15lf7aryoLbEhnxtfY1H1tXpWYsS6k+8P6exTYs/uGh/obAksutmYxob1q/0njPJ0rD7gkgjXbp7wVX0GG2ZTtcXrGzrX66ue9ORJNsVlnX9JirbdtWLb7AvJ59l9iyMl59iLW+vZddezcaQbYXwy2/DIiK4nm+L/GnNbGUbvO3f6CDuwy2IyvrayJdPaR+V48fCVd+MOXbk2oz3rT+7GU/8LK/Ua51Xnzau2bG270WH8KvLqD2vzzitRqF84QLvk13WnJ7AM3bBu5MufmnPXrT704v4bl2tXjaH9/mSrl6h71eeTL+uaVI5P/TzF+RuX61uuntX3WVd28UN9P43nfewtgS8pgTfR9yWl+277syVwHe8Nyvtb4BsIGejZ84dWvbDv+zeg4zklS0j6hl3X38TiyYHru4BUYLkg+NX1nz3xH/3oD55/V3Bxx3HbFNALCAo2ntoqSHoCKxfQF7z2+wVUBTHtA6GkSk8y2FtLASsEkcQJgEHE9HbdJvbACuCKxAB8S1BdsCW5LWlU4AaY7rySk24nple9PRRBWDDfOQFrdKoENPBcIq7gHBgp0Qe06W+fTQB6G455tuLPHLT9lITsWIH+HbNxWzOVPYCb+VQfVCt4GQfyFSG64yMwrPt+l/RZi8qr4y/RZw2nDwW8gD2929/AGttD3knW6ZZn9CH65mtazbnrtb8xW/PJZYnaCJmRMSP5Rszs1t3NdXrFHtjYE+jeuIx7v/e5YarzSigYW99ArPoPicFe3O6ukknVqDaqL9fW2Q6d7G2a9Hgyvsfr70tSkONNtJtA0Qlyekp0nH+T+frve07HuzaNWbVG15fu3Th2SRD62gS0CSbZ0lPt8fFsm46o4ps+rYpvOjV92t/Tp9lQK16bnPMFNklK9PUlVqvoE1f3vZtn5HJJPiQ/W+Y/zcca0R9+eTJHFNDPPmN1v9u4IMNuVJhfK5xr0+TaTZAbi7RhjHS5FXqzDXrH1/VlCZPtrmND3Xhiq4g/8ysxUz3hlzoefV9M4Nyr1zZhimnYyyubuPG+a9V+2XzPL84y1uKVHitxyY6Ks5y7OVjL4o8nm6tfepLF5kzfq5OuWz8wBh+084zVXGqf9VHFXtOvO4b6r4vTrL2x8POzdWSfqj7YaH2IVfd2TGO1znRkeuca8URc7aYkn0T/+T8xTfxZe+y3GMgxJNMlDCvfO9b64KsbjRP0rXJ+pb9tp2vPN9T+tWccbPTqPxnd2GVuSLi23TGTe22sNl67veO7WKi27jf9rx0kK1KvZB6s5Dfztea1tRsvG9Neyb42cn0XDHDXEE6+mKrHn9r6U49dP/JD14tZPY+edA4/1M7797cEvrQE3kTfl5bwu/3PkkDBYkGeoCwIuO3NA8ZX8TNQoorL7bqrsHHbpiRpbQhYT6D1BpiPxtFx3fopQGgAACAASURBVOD8QxMuSGxgaIB2/KO2Bc2CTXK6QesmBp1rgX6Jwpuk3oDWeUgafRoHQsntkZ7fJCkCWoxBtZ4d5R1HEvZ22fUtwUPwlehrhV8TqCaYBaAFLRekAK3dTfUdwEOuSO5cs7YAdcnvBfLm0eSocpSQdU2bdJZ0M559llAESnrrR8F85XKTNMmVcSJO2SwABih3vaxrd5397k27IyNUAO08L1rZ78gvtwciOgpuayNN/lU2AK+SmfXPJ9BxQNi6mQvSoVU5IyBG9K2qzwsvvOznkg7G1mRtVVYjY/Z/L+LYZsWqsZa8kQNfZXzVEfpgjPsbsQHIq8rzt/Z23FhVvKoMRfj53S2KnkmGkCCj+qhrM3Soul7Cha8D1p3veHXwAvzb7/6WlFvX6mb91rV/bTXh+8h/d550+ym5vECff6kNdyz9jhQjC7HGOTYNZierap8ejeTzf0TybGq/86PkXJ/OJ/AlkjtVq27X3Wcr+nrL99pgz/X1s927oXHlpf8mo5sr/+JlWvqj93wjHaGP5MSvN7aWTFp/4oyKw/qT+nlt0l2+RJVrN7BadVzipeR6SXVEppeF1YaLPYqNai/04eKUyoHtFCP0utqLtj/CCuJ6dfIJC119v9ddXPMqMTaW2k0xypOtVsevHOuXrGmJOLIuHmgb06P6io6rfqmERn1G16b23eMXH8AQqt69rGnYt7fM658dF1uJFSXnED6qYRHebLp2wCafNvjYrHZKHsJeG5PNNzitWJwvoJvVV3ZfEq322FhRsonO1Q90LatzfEp9EizFRp7GUb/dMT35uutXrNO10WL4i8H5KXoKD1Vu1Z/6YLbyEVltTNa7L5lzPTn4W389Tmerk8VCT8Rh7era0quYXF9wfQgZ1dc8+arriy5e6Lzrx3q8enD976uxv4+/JfC1JPAm+r6WpN/9fCiBklavnPdA+RL/Jcoj+pbQzMFKXlUdDEj09pq290T0SRIv8HgFPhtA+l1wBwwaQC44vWBOX+3zgtQGR0B0n4AqEHrBx1Nw+txgVsD7FMCeCJwCTAlVn6/XW5xaTaEvyVNBCqKkAMotXSo3+5KBtdWqDrK0Dhcokp2xF2gCRgVqgDMwWHALHNEDhBqS0xysi3Fqo7rgXGtq3Aio7pwDqeSIvLJuZGgeJf2eSIW103npe+MlL3NkQ9ZOlYsxaL+kp2f0ISQqpyXNkxcSUHuALWB+EyqJBaJX5Y2x31uuC5A737WLEFxbIxumZ91QGNm3/27d9fIPfVlfczaf+S5VV6tK9hIORF/9keT76nKTx5KLwHbBPFsH4iVantU3GdkUmQ15xpNP1UiqvMyT7hfw0r3rc8yjxML1j4jY61+vP63vkhBcou8mSPWlNxD5zTUlA2pTT/6VbT0BfTLob3dudyzk5JqOe3Ps7e5Pt+n29m/2pK3pifkYN53YZzcPRu5t3em22Lq/u/5rj48XC2r77F/sYhubFxvrdRuXcWwM27gbIdYqlCaWzr8VRDtuPdmCPvVXX1UCpH6y/qWEAV1w7talpAvfYeOnt+3agNi8SqKqpC0B0HncGFC9Km6oHld/r67exJxukhNdvDikOODqaX3BtQnXdRzFTOTbMRtLf2NXJQPqb2pj/JE26xddv7XqmNpusdXGioS//u2OpTH+yg8ZtXPqD60HTORvY9/54pdq+G6cbkziou/aqq47pu+Ox/W1kfWP+HHuxYUl9Pq914ktxWnFXfqsHpZ4uj7kbpB2bFdHarvV0YsnyK3xpHIyNv7oxiL+7footoCoEzsv4dW8oDG+OPDaDGzVNXGtzZfiHH0XJ9bPNRYMd1yy78lv1Cf43nH194t/r23vuvrAxvLKxDxqi9fW6hd7bfOxntP1vP71Sb507vqfxtcb499/vyXwtSXwJvq+tsTf/T1KoATLTVLncOf8t4O56pcRfW5JQvJJSAac3RqwAAWsNrgXBOy74Cvocug3SNyA0IB7g81NPDl+49DnDT4Cx00Od11BkUD1Ksi1vyYIPf8Gtfv3BZrG6lOihrgDQntbVIk+lVqqTJqIXoBT+Vj/AoTJQsLkWYwDkADCxt7kz7zJDRjdefSNLnRNChDXfwkm42lbT+SiazxrsGB8fbqG3hbATkbVhSbm6/cmzl0jSTZd2G+An8RWRYt+yMe8W8V3+wO0rNWuadLeqk3J1D49c8gz+KYXO+7W3Y1px3xqx22t+iuYBsaRBCX6CjK9YXfHds7+lVjbHLYO1rrkmBcRLEGfzo2EcFsjMqwyonPsYj6LD/Ns0fkyb0T1Ig4AmV7Sr37yRfS3vqu+TpLYJMizwRB8BfPk5hZlxKaqI4TPrZZ+AstNuIF3vpXu1Nc2KS9gf2r7Jjv9u8nU7adjavJTO2/f9ddPx2tbH11XG2nCoF+6gkxgx7Upb2pe5Z5bv/fdbd+Iprt5or8noq/62ltJvcTFS10WV5F/fAL51Z+b53S+/lTC32pQxAX72PiRCn0Mh1vHJaDsg696qjbanBEpN66VzOBbLtHHT1aWjc3VYwQs+WvT2hq3TRNE6WzIcw89B3FyFw/qX6sz/AKdr30gLqrnT9ijx/jOJvu1p5JRF29UDuR8k/FrF8UVYhTZNgFve5cQqz/pebWb9luyoPHgkhH1nfSXb1Wl2fm96q8xu7hN39bpyn5/kwn9uViweIueuj0f3hK/EHyIaLYmlor79TO1S3pU8u76LBi7ZHyxFx8jptigVRUL35WUKsFX+2YTbKRYiV5dfdN/cZ6xIm7hE5iiWLN2bL3pRNusXl3bLL7tefSN3tPH6mHxDr9W++bn6iPoTGXKx/Gx4gF/2DyhPgs+aKxojrbr/XbjljW5fqO+BgaDZZHrbMOas8frz67feeWT6lteEX0X+9cPNu+5GK0++Np+48/7+1sC30ICb6LvW0j93ecfSUCw3w8XyEr4V83n2UOCG7C8xNutZgUGDTwX8F+AWABzHbfgcgPs/r67coKxAPU0BoH/AsWnpFaQLIB5+m6MF6Q8Xd9gufMXXIGzJsqCZpPifXcOgkYFluqskn7WD9EleSrAMOYCne6WFSgAIW6nXAKqipPuIHGAh7sGBa50DsB2LjDQtaocHJfAATVPSQvwXKKN/iGnWoVqHiXr6B4Q7JwL8JogdC0L/taupMCYnNv23QJqjpUnsEYO9B7ZV6IPyHT7kcTDW3VLONIl40IMIhQAwyYpxuX5VyWvCo61jVChV4Dq/gaAJTBrG+HlNjyE1z6RYBL4gn9yXr8j+lZxNWJm/zf3kXxuT3Z7ewH3JVfpituk+JiCYtfTA0SmuarIXNsb+87bdwSg7yowdo7bON22rLILKVofWN90iYcC//rfC87rB+uDbuC4SV3nXDu+ZAVZVFbsvX1ovz71h8K3futzxDe+oXbZ2MLG28ZsY7qyys+/+7u/+9Hf//3ff6oI3abXdGcE8f4bY31UdbHzI1O27pbS6Rci27p7HIZbvUtcdMPg+irnrS+bGHQPoVHS31u1jWX9q6K1iWMO1pnu8vd8eWNH/VOJlKeqY77rVkIhAqxP9YJvr5/aeTaymogblw3KzW/yXWWwTQO3KvO5V4+esAg/QK8vBmhie3Ws9tXYURnXXi7JVpsrrijuuHjF35fYeIr5xqff2rK+11fX+SMb7RpeW9W2mEGu+5sffZJfz+/6uJ6983/O73Xmcn2NMZJnN/92Lp2F4+hdb0+fbQ2bjYy+lafO97y/2oB1YmfiI9uuborB8Jm5+ru3rcMVCMpu+tIBOJ7PMIb9fv0JOcN11qB9i6Vtp76sOt7Y1LaKwRp7u+ZPMQ9mbpyr7tZubkyzxlcP6ufJuvbvuuvTdm43a+gb/eErxIZijmLDYlRr1rFrt2Mzz/oQsimGudhAu+Z3Y3Vl82T7sFx90v3u715vvW+b4kEx+NWfu74f+aT3b28JfEkJvIm+Lyndd9ufLQEJAyABAO24hxBLigda5ujdTrdke4loHxov8Xw1gDrwJ+D2OQNHdBQoF1DfYNVg3iAtQAAdzmvQLKDSbvsFOj4KNgKqc/0twRpRsTEg4ADnggcJa3eSCyB7G6YKLbeZ9HlI5m8uAH/BQQlbYGHXSYAknkg+VUYIS8EdgKh8C0atv+TO2ABDx6+8jbUAUnAHeruGqtm6s0rfN+Ym0tq8ybO1A2ibMAEfTZaqZ74X+JXsK/nQHXO73+RqzeiHMUqim/yr7tSnhAPRt9tVW4m089yO1ETZdXRTpQIbBP5VeW6sbjnZeI1Rv7u+pEEBW32H432joWeHebOtDQa3JDUJ6q1WSM2RffNlnkE4kmbjYTsbr3npnz6ouJMoNZmqrkhKJaj0kf3Qkekc+0Yeri/r73Zdtxhu7m5Znt/d7zfJ4L/YX8ey30oKsiFrcQkK9lTfpQ0xoj7D+ZcE7pjql5989JOvveTAU2LR625SdmPFxtkxNqGu/53+zEZWuTeC7xe/+MWPfvazn30iikcc890q6NgqHaofevJJbBrxtM+taZ9121vTVeEgBdg3Er7ENB29b8/VJ384/fdCHvrZl1h0A+/GUPbRuNtjvjdBpy+IuevHWhW130qAiFPWS2zhj5y7/mxstbqRPSJU569U86kQVqG+36wZna+9IBCNgf9lz8UJjUNs5Ork/fvikGIyxGpx1LXl4oYm5pfsuLZ0E+SLlcTAjvcjvPaKBPgIXyFrnmQodjT+s7dXhMIlPfizJzLgYqP6KLp65V5SpzGyejkb83w/9iY+7bzGYQTcUywqSWRs4knjsbgwGxSLWx22c/kPsZ6ew2dIJn4F6Veij/7zHeIvnNhny8JNfhOLri7cdaGzxXf7fu0AgQUnF7fWd13bsq7mWR3omj/hOXbWMe88uBWBR9Y7Tz/Wb387j50XW2z9+CIyhM/ZV+ML31TbI2N4jM5Ul+8mAv2rvJzf627MfsIR9Ysdyw/5DvLoGKxJsXbHetf3oz7ev70l8KUl8Cb6vrSE3+1/lgQ45gLyOf0BkyU6q1zY/wUvAVbFQUk+v3V36ALLzxrQOekp+RPMngJIE9OC3LZjXIL33dFq8vIqYN7jH4HXC0aBgSUnC97emobwKdGCvClhowJpBIXbct1yCWDufJUTiL6OuQCxMkM2uM0DMAPyJUqSSAkq8NFErGRJQUkJB8QlgAawF/BfIFUwdgEgMAUsbdzkeQnF9SGx7XzplX6aWJRctI6Tb/t90ktJwBPZ59jaAKhVeZlfbYmeAD30q/ojaUYE7G9Enmf00SO3JHmoPX1Zn/ttRJm2N1YvNzHnyaQvxQDw+YxdO3+y/puUAqgFstUf8pgslnyrbmuFwn1RRW3L/Dxv0NuEN6eNxzx8AsIFiyX6WvFTIsDa1o4KUpFAbA5gL/Dm06y/qlmk5kgILyJZBdL+lgQ04WjydRMcv9GlEhaIFO63gLy+0xz4JXamTeSivmv39T+1kbr8+tGOnzyf4sFTuzsfASuZ2jpbi+tTrAVi28s2RvL9/Oc///RW3VXyeQnVzkckSY7pBLmyjx2vz9t4++ZNa9y4ioTyVmn9IRnZsjEg97pxMXvxQhcEMrlsnpsLu7Ru4hEymV+0RvW9TfiabIoZteuu8eTTqmO6wGfxhyU1S87u/Cb6dNFmguv6SAJyanxTFdzKPrdJ923a9IduFn9sLPud/VxdrD435oqn5Nkk2m+1Qe0jU9hGiaz2JTY0fux7cRxy6OKCxr/asdhcHYCV6NW1qydSUH/mzC/tXLKuH+JjpvPtT1/d0DC2tkMuPpEaFx82nnbeT+RF/VEJoX2njwh18Xa2O0yN7GtVbZ/5x281VtKz+q+uQ+2LP2Lz7NG1sCE7Iz9+CpknTmmP7SAcK09rsXP127s94Cxt2XSAEbtGl8SxFsbX2EuHGncaI4qbagsX49XmaotiOnxaOTfe1z/Sh8q3Y2JH3RiHW258KyHadeTvX/nYzs+8zYHM7zxru7v++hbnX5u+c+vvT/H8zrFxpLjA2t3f6xfJvTZqLbtW7+9vCXwLCbyJvm8h9XeffySBOm8OeABE9YuqsQWWPky+u/0LNgtqdgELHF85ff1y5jcgFOg1iN9AW7AGfN1A9AQIb+IhwACVDThXaA1AQMgFxJ3fDZoCLpkhtZApdgAlPiVgJKJuhZQwSWoukVSSq8D6gqmSWYgVyWhv39oaq94CNpBS3XEGSiarHb99k0mr7QpsLyGEcAGiyKoAraDH/ArUXFP9VI3aKrSCwwK8S0yt7976Ut2p/t6k4CayyNld053zVgmRV0FkEwxz2rFb5YJMra7Qo1a+sXWJwOa7a5aclHBGHgLtm5+qSIC+a74+PAev69bEYW10jQHcfXqmXd+SWTkVDE8OJTl7W58X09A5xO+9NblJB1CM0G7FZUEmIqIJtkQMIWd+knVJ4dop0bLfJUluWR4BMYJvbxwe4ff73//+E/FpfMbCH9KH2h0dqs/1/SkhfwqXfKl1rKzoeXWfDC4479/6vj70Jh5suQnbq2Sr/nsyoYPW7/qHyX96sGc37jEVeyvzKvh++tOffqrq23E6LFFDTNTvrP31VV9hE8SYdp0KGxsmW9MRT/5vrb20ZfPd+FTYq1Bl1/wGv63SXnUgMpydIOu1M5IBAbRx7/xbqU+v+Bc+jL6T5/owbjGA3tevrj9Vkdrmt+q/+tgJ+qGdxrBWKW4+HlVQ/0ZvxCn+xAYCAh3Jidjny5CLiKJXNmedm6DSmeplbaD2eomM6jisYO5PJJS4JDY2RtqUmv5dcuQpgW6sFN8QUdc+kZGO32uL8ao3SDkyuu1oz9jbb+Ne/UJ9UYkF8nvybWT5ini4+td2+TlrxbfTc2TfNhAWTxHs01XVfq3yc33HtP5LssEmxms8JbPF1eKxtdkNQP4XsQfHl1jTr7hrLcXQ2kKfRQsr8kGtMDSm9sNX0G9ryiaQY1fHyIleWaubH1ydvfZYHa3+FrfUj/PN1r+2Pz0u5uS3+I/OZfPemjQGPn1fG91Ut9aXMCUPNgtjbJziwM6ZfK6d6rdtGPtTjK8tNd4Xi9RWrt+jv/qgj09Yxtj62TX0vev+ZOvvY28JfA0JvIm+ryHldx8/KIGCBAnAdhz3XCIJ/pymihqJidvlBGAgbIH8Ot4LIAWDSzYZLKBXYHUD8lMQ2jmCxAV3TTIa2PTZAGW8N+j3eIH5DXT9u230OAAg0F4iBUHhJQbIPs968TuiyS0fBZhA2CWjALqN5yYMElDEjQqR7g7b8ZX4IKRK9PleMgjo6JwnR9WIEghESJPljnnXFGD2/PZ79bAgkN4DTdp/0tWnZKqJL3AvUbl6bb7Os9YqT1rV2J1uRCqQJgE2f4kaXWzC3KoWoL4VMq2eQRojwpAe63fnzQ9IQprokxliaj7B8w7phjaasK8tgLMVQ9auAHRzQvTRyd6GBLiXeOjcfJdwVRY7RrZ8TmUKVBuDjY5WR/E5dNc42PqulRxVN9e2CiQJAbC+a/qmRLfxjrgZwbf///3f//2J8NN2+2ui+gSar76YcxPl699qF8B+YwfbvokWG7wJVtuv7+WTngJXk63rt54StMYZ609etUk6vpg3Ym9VfPv0PD633vGtHWOTNQnu1vUpSUYYbSz7Xr3eeiKavHDGRsvOn9+fHdqAc9s5OW5e3iY7vZiu7D/SymaNOWzOr4g+bUnK+Xd+p7Fp30va7FrP7UU8klETN35kn/w3P1hb7QbWxQN0YONqNZ8qd9WPKnthAHYIy0xu+1/5q+zjz/iA2uorvNGEVVJ9MUIT0caPnVfy/hIIbE9sFHO6Bk/2SWfFssmgcY1sr93RlxvTas/Gf7FO/czT+foiI/4ElrzJesmGEg67ni+//ZAfPesmSzHkKwz3Crs6X3/FlI3z9Hw6OH0c0Yfsm/2JuardL64jf/GlJI/fyM18kD9wGl2hV3czuLgLXmvMQvxpl+zhGLonjvSlHzb+bKh6nq4Y2o0zPtEc60M7B8eL78Tvi+1rJ3fNrq7Uv1zMt3bZPrtv/GtsMi564Le2IV4iO0u8X98wnageVy67jmy7oWJNzb9xGbFe38u2ih2edLznkTU53tj/KuY39j7lSu232OCO8dqm657m8IQn3sfeEvjSEngTfV9awu/2P1sCAtLABhDSt+si+e5tQAKSwAGkPhEjdcJ15HeQF9hq03kSV86cs9cn4NtE8gacC+oaMAoUbmJSINBg3oBX8HHnWUBfUAx4IWJUI7g11+6vhEXyU4Ko8wcsChKRKxsT4LbvBRXdCR65oKJhlQ/Am6QNCWU9rmwuOET8FBQg61RgAFI7pyQSsCI5EfCBe0nI3d38Ifm77iZNF2hU58jrAp7qW0nDzhcQsj5ukW1ljvaBOf3sXGRvk2S/F/zud4nvdAcJfCtmAHZEX0nl3tbqNlckWUGktaIrkvt9mjv9pr/ksN8L6n2/OuU2OkTf5lqCa+eTzdahRJ8qxsoMYSGhrG8qKJf00CvEi+SF7EvuSX74J+uyNvoW0/W5c/uA9u7Kt6rWvEfaeE7f7373u0/VfSMkEDEX6K5vsrTWT4kpwM+G9/kqCa7vbNvX39LjrnX7rs/sxg6fVPsyriYS2nft7c8c6vvNyblbfzFv1Xs/+clPPpF8+1wFn8obflmCwoc24ZKwrb+NiQ/oOVtTMQBZvWMjxraeI5q8GMKt8Dt/cWCPz+jLZFThbU42Y+anW/WpSpD+0Dn6WnsvUdKEm583brf8Tjb7b5NmvxsHgnHj8fKYu5HSOE832ah1UdneBPvJ/7rOszZ7y75qKUTKzkXIsmtEH3LPs0BV/Il/fcQGcgq50ZjB7taXGON3vnNyrc3UHpoIFyc8ETrFXGtbf8Ux7Kb6W3LtCY9dEqO2a0w3Bl6cpd9u+rBLOI0PQcBVL2Cpa8OVifnXh+z3zbWbNr4bCz9fn3fbfZKLOZHvKzkWg6k2nX4i6vc5m0b0TU/X5nyNR03s78YT+iROdA7Fo+JW41fxAft3vWp0ckOEN+712PqCXdYG+yRjz5wWt+vr+IG7wYqwaiHBzi3uLCYsGc6vXdwmltD7p/WtvZQgak5AZ2+883fXujZtTejME1EobhTjtm++jR5cHG9zFR6qXGrD7K14tP6Cz6oMKk+2fj9v7mPOtV0++3NwxZX7U/vt455ffPL+/pbAt5bAm+j71ivw7v97CbRiYAmOZ3ItaPQB+H3ofQH3BXhPzv7Jgb8CVsAX0HcDxZNzb1B75fw/CuT9rSC5AMp347lguuOsejVBBQ6AuFbduZ3SbR4qE5qseJbLTZT053gBWCvBAL4BA+vWXeKtuQqiEn0AWIkLAKvz0z+ir7dyNkEYyFAlJpGWiANoQJDPtdmE9IJ3wBR4ewJxJR6sp53Qm2RcQGHtmjDd9iQe+r7kBsBGdsAfPagtkRdZ9aHd9/wC+Y0JWYxEBea1RV92rnXQPgJAdYFk3q2L5C4526fKF1VKkmLEx2S7ftZWgbGqA4TCBeUbJxDruXWtomJHbEU/l0RlD/u9STpfY60l4tahiQmirwkUksJ61BYKijfmVgTut1Z0zvbp/cYo8XEL7+TaN4WuAuy3v/3tJ2Lnyq4g2/zqa425fra+q37NHOpfjFNyTZ4XyD/593vsjuXJb9ZvsNH1aU39zn8Y8859Ilt2fDquwmZv1P3Hf/zHT7fq7ll8q+xDHLfqk05MVoiaVqup2Lu6Q4dcs99b6bI1ROAib70QYuMYobYx7ZbiH//4x98/46tEigq+tdWKT0TbfQ4sH2Ge1Xt6ccl0tz+PpNh4hhX2XVXfzh9Z5k22G8e+Iy3JgX49kWA2PUrQW1fJ8LU5BAl/VaJva+yZaHyt2LT2+K2+WMr3Ph/TxtfmSP8bB+hl/XeT1OKL6il9f3WdPtjaE7apvt940/Mb38jSsZvgP9np9QEXTzV+33HyLyXKtg70rrEaSdf4a5NP7DHnYrHKWxvOQ2rwVTduV4bm9UqWTzH/YgU6Kj5NN4erR+6xHy/EUtm3MSL+dn5jPN9aPXGsa7jvfJJ5XMxWbNg1Y/cl1MRn/si6iq+Ns2S8c3den+PcTS66B3ftXO3vs2/8Rhb2ZV/ib2Nb57FxwCbmXlncGN2Y82RfH9kNvbl3zYg9V1eM09rWp8G5xlCb2Zz6sjRxbevjUQn8WudQfblzuzZfva9Mrp0XH7yS3edgiKvLt8/6xqffPvJRPf/9/S2BbyWBN9H3rST/7vcPJLCAo2Jg4H1AZMFbwr4qkiULgnZJEQ1dwH6TtevQLyh+BXwBmQvmLni9weYJ+BaI3QBiPAXVlyRyjQCrPXN7moNgJ8EA+natXVUAoRVYA377LwlDYvS2DuO5O5vGVTJFhdN+a9LZ6jzPEduxrbVnMLqNyzNWJLnWoLvD3UFXFaIyyTjJy+1ZJaK6LjuvRB+9a9JHvn0GWqsHCvIuGK4OAVtkVmB3E7D7t2vWBt1QYXWB06613s7vbngBaIEiopaOqHSpHbXyRgWBSjxgvPqINNWPikFk3PQP4ec2QYl+CR6JRZ/Bw1dUVpubcdH/tYNkdguPBIkN71N1YPsgv/VvzLOX/U1eKhnJFSGxdhxj52x/x+mG7/TIRsd+d8w4+Kru2jcRUdXgc/NGZpBL9Y5cNvfZIjucL0bkjOgbkaKCosSDsd+koX5s/fWaAme6O7srydBkun7zI598Q+4F6JWz9ullbWhjbRWvc/g887k+sPbIh46kGmm2W3R/+ctffnrhxl624a3MdNQ61+9s/Nrkl5qwVeb31rT6NUmtt75uXUf0qZxfn7PDjWkk3/6vqs9LNPjz6YhqQLd2e5bj2kYqSn7pPtKfTK9usF8+3jMCJ7vJav83nh1fG7OP4YX1vQpFVadL3L2ZnS032WcnjYlsozGhxICx87+IEb5gvkscHaHSW4DXN1tGQrpNmX3unI251X2bm3Vnn+yH37rJc3X9+sPimuIIVfsuowAAIABJREFUNtCYV19/8ZDzHS/+IVufF3vVNmtPve5zIHP94J0zP09G9b3FZXTCOMxj5yP66rN2HK5o7Lz4rmRLyZOn+Fxf51w+HUlYGZK9Pusf+Yx9uvXerbuzIQS0ONvbeMUwmOLGpMpmfRvrroMFbO7xE3TXHM2resm3dYMLTqTzYq54WlISZmM/3QC0OXOx8/q0qSDeeXQFgg/prhrXmKqnYvnmhZDnb8lo53Te1e3GsLuejeU9j+xgDcR18VvXx7VwYGVB5ubRDTREX18wVGLVJiL/2vnqs5v7V5/qQ258ro12vNdHXAzwhAno7bXRYonGc/KtXzXvp3E+reHn+K/3OW8JfAkJvIm+LyHVd5t/sgRG7A182GVE8i2wIvl6W94Fmf5+FTBvwrnzbpJd4HRBQAPuTbb8/dR3k2aB855fICcwlohBGhXMAV5PgPm2b577XHAqKQYcSVj6XCGJnOeatfIHaQfwtrppQa7r0z43L78PQNgpRciVcBkgANB8d/6uBaKsFZkBOYBliZkSffu9FWebZwP6xiLJaXInUdA+oCFJAzILItpu17HA4ZI8kscCtJto+bvnavOSrwXSl5wAOrXj9x635kgKALsJjGqiEmoq9Oid9Zc4sUW/60cV0Qi+/V9CgoxSkbdxAqJr11ojivd35bHvbv2lN03USvTdZLm32tFXiaUkym43uakMIqO1uXP2b+3tdySO5AYIvUkUudEzNtbEtNfQsyZ97KZ2xF6QrE8Atzv2s8knImW+ms3wt/W7BcQF+K+AesddkP8ErK+t6fcmBG2z7VSHe5wO8Kl0rZUQHdudr2RWv/R38W5J9ir3vFF3L94YYdVb5tiGdeNvxRL+ki9i8401+444upsWKjTFWC9YQczt2tkLkm8vBBmxts04xADCanrh+XIj2RCG+1x7fPglKvia6xf5InGL31FZOIL0Eo/T4eGEVfSN4Pvuu+8+fa7ydGNAXtqUUSlEXuTNf7Ffcr9JsN/pg82PEn0bryoqmxU3Od644Bs6Z0yqalvZ14QaoXLjBD2+ft95xT8X71xSip+7NtlYWPwjlnVNn2LgUwJdfahvq50V77HNtgUfIVT2G5k3zj4B1Z2LDLIWxuTaxrCSYMV79Un1qdbVufroel1/dGXS9bp+/q4lH9RK2Pme2bDnfnqO5PTT5lqr5dYG3a8syUkMbTwsmVVdQ/QUl/Kb1tsaiCft22+bZ2/dFXt77a73yIBuEvMtSMjaiNt0W8UHh3oj+drkO4pDjdOaIDXXvnnz0SX6rg5cX/hkR3SwtmA+/FF1rPZzx7DfSg7Cu7BJdVYMU7GsL3herDG+4uj1w1/JGWoz5kkPOuaLAW6sfcI7sMX97Sl/7DjgqIsr6i/YRI+1jaec9MnfvI+9JfClJfAm+r60hN/tf5YEVtGwBGKAY0n8goZn1SwJWYBVdi94FtA8AdECvwvybgAREG4wAb4kABdsFujeBJTTN46b3OrT75L+/Y20AloaeG4i2oBXQNngtnP6TD0En+Sp5MrO6226iBFkoLE12S3Rt7XoTufT+eYFFJTQk7wia5AvCA6ESxOcAuESfQCWygnBF8jsCyA2TwBncuzDhXe8oEl/BTNu+zB3YAXgXZtNKC/AscbW8yYC/bsJUBPimyAUFFeXCxzv9QDoJYXt7t/b7C6IsqvcirbuNJMZeUxeSL5e4zlcKgyWgOz33h67NviDzQP4LsBvErF+ts6ANYBLnkB7144Da7KBeKFPa1dFUUlwelIZ7/fKrPaiokCfkljj3bn0vsnJBa7X6d5EShKzdunkxjXZ0EOkvPVC1KguGoGzar7f/OY331eASWa0Wzm/8qXaL8h/AvWd0/Wl+kEibT2cU9/Z8bQ9cr6gnYytHyKbj7lzatIvNpSoQviMMFvM2226+z/Syq1zSKbGryaM/ON+r5+9GxO1cX6W7kjKkLaeu9g3vvJ5G9di88Y8Ym0kwf5P3yU7np87gm/Vnm4DHsE2PdmxksvV3Vd+jsz5Brc5bzNw4zCefUdaTH9VwCH6NiYvGbk4QvLP79cnW4cm5GRcvajv4jNVPfNhI3Y9T7CJsYohtwnWfqqTs1GPslCZqEq9GxBsuf4LOeXz+oZX2MJ52mxsuW0U68A1T8ca44p/ntoTH64vvP7iEn07fzLmr+GqJxt/GuurOFmf5nsxaO3tCU/Wv5HDJRfM9coO/iz2o4OIvF5b2dG3YTobDNtQcLs7vOdFHTsP1rO5i8hDEJFl8Qx/UYzlURDmgziqb+xcS/TN1sTzxl6xzDrvb7FLbEWOrz2P2hBbxYjad3WsRFQ3J9xh4lmafeyBORsv3MU/d2Pw4vfOv3HNcXZX/Fjc2Y2TJ4IP+QeL7FM8EQ+LUxrbxBh+j77vHNi5zyXe7zaTXHPXEZ4vTl4/7fcjnHx18MZ59sA+LlZ4ij3F912f66OKH56wxJMvur7t/fdbAl9bAm+i72tL/N3fowT+5V/+5VMysUC9fwO1Sw5G9vWFDIKIgMPZ3mTuOmiJX3dqn3Z1BByBtOCpBEyDhXM6hgbnnttzLjArOJNcAJRAukQSeVTweoM2oCD58KZcARo4KtnX23SRgRc8+BuAqKwBg1ZGAY1kYg2BMbdnSwSBwQIFYKGkSBPeAm7rRNaSWmARwGt1mEoL7SMZm0RJ2AGJXW/NPIy4BBDQSj5dO8DqJj47t8C9YK8ApG3vHPoiOW5Scc+l2wXbvR7Z1iqVKzO/1Zh3zq0QteNuThsXGdUu6EjJ5D7XauuzRNmtdAB9Qat5WUMAv2Ps7cP7XbLAdrbuwCpAaf0A0yY95LzP3paHTGySjPDeub7TH2NuYuE842+/xnj9SRNINnF94c6R9FgP/qQk+eZgfPzQfPFIoVVHrfprRN+vfvWrT2TOfLVbdoz1Em71lfvehLHJ4FOQ6FzpDp/ylEQ/JU03gbj91C5df2NNE7MmncZQmbElD8DfG3T3LL79XzXfSKpVy0muLylhDN1I4VvpABvg3ySqTUTYXG8NvbeEjhjzplq2sfXb+EaqtZpvRN/0HfG883ft9GG6se/Tj5FsI/0QWfeW2au/NyaXROMD3O48WaroQzzOvt2KvLFsTqoUNw7PkeoGE5mUTIUD2CnfjRCsL953sYQffSL6kH18565DHmxsKom0rWLaJglS0rP7SmB0I+vGTzKtDumj86DX1yZgj2Kt61uq+0+2e+3e3+3TOJ/aLs5h+099inX8jnW8eqX/zo3d6v/6j2JC7e/64o36iqc+nsiBO9/+/SQnftN46oN6rbHRzRF7XqSzT/F0c0Hoef4t8symFf0nk5Lf/M76W182y/TbGGkdLu4hl1tJhkwTr+Ab7cADu76xXRzd+Qhx+v+EA4vX5Qjw567fPxhvdqcy2AZ1fS9b7N0qbv21ZtVdMUectr5iMfxOPy+Bhuhb23yF9q2tttiba2ovxgHn0iv42SZE/dPiWvMKY9058Dmcz28hQ7vpRFeNuzZ+dWV/l5ijO2K7Dcr6kycsVMxw7bax/+KA+syumXW7/X7kD9+/vSXwNSTwJvq+hpTfffygBP793//9U7IzJ6k6YInjfXbNJS0KIG+SywkDewVGEtdec8HgBZ4LYj1WkKcvwVICfUHb+rtE1A2+/gZqABTgqsG5BAow3DEAWwMAC8hug/RmQEBJQupZdYiKJ+IICASOfJIvYACQIIkEaIlVAVOTHL9bW8RgAQ3Q09tlBXoBvOeXtEEmuW33VogBhp7xRv7AZJPPjsPtVF6WcJNB8qFz1Y0Cs5IjXcuCfm3RQWsgiSxZ2HMrU7pIr3yuDbdlINTIzK1pN+mjJxJjJHLJLTYC6EmyEIQllq2NCt+t0SqLtEtGTUC667/vgKV+O/YdW9I/GWyM5CbZ39iQEtZ44waC6dPGITHQjjnTd/Ns4u45fnSAzRgz3UUmW7e1paqsY2iicp1twfO+G7PxkZuxkG2TBv6MzY7McUvkbo9E6Khq1UZBuPaRgP4G6gHlgvzOhT09kYMXcPdvumkdbzuNEz33yX7Jzxjrczvuzd9Ljaa3S6xH7CH5VsG3Y72V89oU+9xxSRG9lOjQLT7HBkXt3Pe7sWITbZ/7rxqPT53ueRvwSLWN31uAR1qxPbf/TifogRdg7Jg4Ltnlp302hl/d5WvXF7J0Y1DRNxlug3DH3Lq38axPz5D0gpAR1MbAB92/60PEOT5Y3G3iR5e7QcEP2DSbDxupMpm5Ldsm2caKOPdWXevODyNb9KvSvCRIiT6bYj7NyTnIlMmanykZ0/WgkzBJbbVkRWPak133XHbI3vVxbbh9X724OnPbb1tPv932auuXbLh+qfPb95KK2q28LpnY9rVV229c7O9t52LIVz6UDU/v3Oru1nsvt+LzSpSxu42r8YxNlDiCz6Zv+3221bboOnsXq0rukL9zbGbwWfwbDEbfYIbJqQR6Y5pquvbRWG48YtyNkcWtbAjpXlu0ebD+5DAIQbflkxX95FvoWGNwMR0cYMOmlY4lT61L51R8Qy/pIPKu51vzrpO5ldRdX/KFxTjPelxMo598FNzglufeRs2vNrdqLLVu1vz+XdvZb7VH19Tmbp7Xvuor2Fv9/ZPtPmGPV/7qffwtgW8hgTfR9y2k/u7zjyTwX//1X59uZ7uVfAKMHb06ZcGkjrsBtGDQua9AaIOF5K0BpYH4JqKvgNvTuG4guoJogmwcEvoLWIEuc7pkj989I63PXxGge8vDvvf23oLWkgLAVvszbkREb9NCIHVnDwAokduALxkh6wsSd1xfgFx1pOvtXAAO+FV1UcArkfYSEAATKAWAC2Rd02dINpm6IKN6VaIA6CuJZW27Fn6vXrgWqC7gYxPWsAk2kP9E8nk2I+DXv/V9QdfaQy7vfOMw/vWN1EJWIEX6gGfP/1pyjJSe/pboI1c7x/pAzKp4IZuCWbpDviU099utkDFP8zF2MiV3elGZI+acYwecT9m46DDigf5s7BsP4hb5KCnZbxKxzq/gs2D3Ellrj58yTgROqyWs2z5Horg1U9WUyilkd5OEjVUSuHmw88qyYPr6RL65bTrfsV1TvW6iXdvR1lMIbtLVxJ8sm4Bf/9IEDUk9fV1yPZJst+mO5FtVHIJvekAnah/rW/vWv9UoNlDMeefO99Dpfa9tOI//VcnnmW9bz1XgqeajE5vHkjck5ca+6j5k1XR9Y3X773RiRN+INUTf2hyR1TcyWv8bR/199dW6IPu9+RfBtzF5ZuDGNNvxzMGNxXcvk0Fk8ttN2tlXx8b22E7j1E2okeN9rq3bd73dVNXU1kVFH0IUcbB21+/WwMuMyKExEXGggmltIvhsnvGPKuf5NuRx5f4Ub+h98ce112svxVm1xZ5nnemna4rFru3Wr3astWvt1ke8svfbXrHfvb44oueZn5jQeM+W7zEyrz+mV3RKH/Xl/OfT3Cs3MZsvmn2MqLfBMJtRxdd5XRxMD/kpG8LII+Ohf+Zb/MF+rm5VNmKOOAPLaZfObnweJXPjuo20YkPjU6l/ySTVX3fjxHjW1tpodVqxLUKSrfmNj7WJch8ZcGMVPaBL8Fg3OiobMaAbE8ZK3trStrX02TE0fsob6Kz4vTUwBvHcZsSIvlWM2syAp5Cebne2kak6shur1mbzcLz48sn2a6PmY/5sjO2Lqa+whvlWR578xqtj9UG19z+ljfe5bwl8CQm8ib4vIdV3m3+yBP7zP//zk3O3u31f1V5i4QmAFVheMHkB5AWSAmITp5uEFHAKBK67IPMCGte+atPvN/EF9JrMdi5Azz67A+u7IHxfsIHg2nmICdUHgFxBfQk1AVh1FFAAMDm31QPrpxVWHjzu+URNvMii6w3MFNhZK4nOfdaSoF6wbKzAL7Jzn5W93cfellEAS0bADGJIRcbm0/E30QFGCqL6uzlufsBejakgrWTQztlvdrWBu+6m7xyEQcEPPUCi3Vu7dy7yrsC4wKzErHMRGXS2u8GAvPmqfkI2T2dHKJTo0153qLcudrnteiNnW9Fnfa1jdYr9SKx3TitMm9gDkZJf68lGjU2lTH0Kgpb+6ReQltQYW0FwE6rayPpX8VOd0i9wzA6eEgfr0wrG9d12+dT1Nz1H4IzoQ/aN3NlvvcVn39k/PWOzZCYxk6BfkLy/16/zrQcbKUC/vrm2Uz9PLvWn9dtPJEGP8fmV+eTV52Atqd6LNn7yk598/zy5PoePLnYsTVboGH2oXpjnPifXxUs2OP0nU3qIXEfK9fm3iDDJqLYRVJvHXhQyYm322Gd4rZ/1h9zbs/BU0+2WWUTb+m1y2jVsfOvx6wvZzcYw4sILBZZgeqOt2829kEOCuTF108YcNyZYo9W0EtqOgW+tbdV3bx5ICJsc/Jln3nreqIre2cf6H0mq4tBt02tv521unv9ZUr+Jq/Ulv+pMSQrVlRdfWZvaeTHAxTQXyzR5vtfVBl9hN/oqbvn74p3ayiuctbmTjfVr0v80r86nY7nYkI9qHDCO+ijjrI071rjZGM9+S/qUdBAv6uOe5O48JPFIPRsOnmc5G4JjNq5iFptOMEXxJH3uc3o3Hhvya8eckGfdzKjf7Frv+/UP4nqxXUmoyqYbr+S86/sIDXFEvK1espuOj06U9DMmNgXvwguIPxh3Ns224cNLsJMzXSM/ugvX6IuewHJiRjGqscM9XcuSiPosftsxfWrzbjRtvvRMnPAm58U4/o9f8nxRG4HumlGZWAwAf8F2tZeeBxOZmzWEdV7ZfI/f+H9/e/q9etPv+uUH6sNeXfM+/pbA15DAm+j7GlJ+9/GDEviP//iP7xPIJZF2tgU3wewmbrfhJ0ftnCZlPa9k0PpZkGvgv0mdwNPrnsZVEFbgdxNyfwOn5ioI66d/AzwSBqDNcaSN5MgDl1VHIamQMpL6EgESsFsxJ5ABDEBWk0vAB+G1gF7wg0QT+AuuK6sdRwoJ6DeQb3yIReQIWfUTkTPCyJvlLmBV9eCZUkgJAR+Zpvps7SMxl0QBLt2RfEoWEHZ06+ojsNXfASsAB/i6elGACGQ3gUMgANq9zfYCeYRu9ctalYgCgCVZ07vJyFrtE5iURBvHxovoU306PXW7W28zJxdJN/msbXJx+yidAFaNe+e1Kmpru2P0Y3832eGDyH+/G3tB9n6/iYV1LUlANtZJe/qUpE+X6ruMmW+y/nSYjrKf+hHAnf6SFSJoY5GAVD+ubtmh7+2eI3dWybWqvhE7SCf6wa+RsfkVRF+Qbg7mT3+Np2vJfzZG1OYk55XPE0BvX9rkc+546B07nt56BtaIvf0fObYqmhFkyBo+8xIL5tfkUqIskaaXTfCsVRMm8mVnuw6JPL/mZSoIPmup4s2cN6cRAiMJVs03cq1EJRkgD0fsTRfWzkhfL+FYP4iE2r71usRGE3jrIC5JKm0CTK4eR8F30OV7i+sl33ceok8iigxkC11/a901Qt5bB0Sfz/pTj0Ow8cYPTX5egqLCXXvmK3lWZctnNxZuzOQl7tIZPgzxOR1wW+HWXxwu4Wee7OfimWubTyCvdsiGjPHarX5KYDp27fmpr1fH9NO2rv03KTfPyrb2z2/vsz72yb+IPb2+cqw/a79s62JNpFN9Z+UK/6nGnU96Ivm8SEccYJ+wFDug83CiOO0uCDIo7oEb6SCyqT6VDMldO/UPl1Qjn0uy7rhK2vbBdq1jiSHrzyesjc3dOBpD+12cYhvGW/y5Y+4mmO/z1nF2xi/VH5EZufRvsZs8jKH+vfpQu2qOAr+Iw/CZOYsr/HH9M1y3c5C65FtCeWSfWLfj5NpbeG8VJF9borcyYgNrqxsYbIENkQv9aIx98lUXUzin8ccc2WP9xvWHJfo+xzf+KT7sfe5bAv8nEngTff8n0ntf+39NAv/2b//2aUd7/z3UvWSJoLNPgegG4wK6J4dcsFjH3evWPqKvCaJ+L+DrOfps4LkBYudLDi7gvaC2CYVA3t3VJgyA2H7vbbkSDVV8nmkiGJbgAwBUDQAdAnsTTOMBBAET4APwE5iV6i+hGhngFsV9AoRk3ORJglJQZA3ISyLcXVZrYFwIDqBkiZNbolRhITEQkggjeijot7ptxxB9qpkQkwVKN5FHKm1cgE9BBUKg+lbgCiBLCJ/mW9JWwuG6JwDf6k56gaC6RF8BFzK0t4HearAmbxdkG6fbdbcuXsSxREUln1tzJDM3gQAEjaPkgt/Yd8fvWNuld+Q1Hdg/dkMf6S75It53PT3eObcC1tibTK6N2g39pju1P+dt3ZHOdIHeGXsJzM2Bfff8tdP2b8JUe59cVYR5w6rnoY3omX2r0i14ro8grybL+ngFyl1DlyQf1++3bT5U251X/W0TogL4p0ScX9znZDn9XKXMyL3dnvvzn//80/clPYixJqKds/jQtdYn4oZe8K10jt1Z7xLp9NWx+TIE3/ybW3UXb3tblWR3OjM7nP2NqNx/t+1uvk3MPY9qOjGyT3K7716oxSd2jBIqNlW/fuVRf+W5nYg9m1jiHv1oQnyTOmu4c5B8G7cEE9FRneSTyZstaVuMEU+6geI2SWSfihdEoxeYlOhb++IVQtOc3f7PpnZu/RjZksV+F99sZpn31sibfD1+YnO6Gwuv7LK4hyyecNrFRxd39ff2xZ6f9KM4z3d+t3b81HdjYdt+5SuKx64fEZufZFQd0sY+WzWl/yd/0/HUd8DBNvPon1vcZ6+eYbnPVcDOnr1AwRyQe/ATUmY2e3GC5zyztZJE4oc51k4uPikGECudj0yq/b4iccT1bvx1rYtP913c3vlwHb/KRvYJH9S2+VQ2V2zQ23nX3vzH/s+uRuLvP6JPZR95V4eLV/mo4ojaZGNb43MJpxvL6qPgBu3z0Y2v7BhW4BeKiSdLG7Oqq/f3/ned5RFigPhFb+BgVc5kyrc1t7CO/NyT/V5bfLLZJ/9Brk/5WW2RbKsjdII/6Pie+nofe0vga0jgTfR9DSm/+/hBCfzrv/7rH7xhl9NvMCtIEgSvU77O9yZSdd6SCUGinxfsceAAi0+B8AaaO+EmGk1sLggs2SCoC/677hJ396UaO0cy0aqCEjUS/Y0JAWE+JQzJx05iCbmbZFfOzreG+9ttuqo/7vPsCrpLpgAFl/QVQPWLmHHcuiBUuiPtWYVLGCVcO0/Vod3Y3m7WxAlx0p1lz1oCTgp6jZHubU7A0dpAegKlF9gDDbWFS27QN8moeSPR9ntvAaFnklE79PSEjmivemmtJpM+BwrBtt9LMtZWJG0l/sx7ycPWxIOdPXwfeQaYFqy6loy76y1Zp0NbXwkWfQFuzbO2QaYlUqqbQG91kc1JXiQNrcDRBh+2OUhkjN967RzjbvKBIL/zB4q7RiVd9UkXqpsF4DdB0O7O33nI8H2OIPFmUy/oYN9ks2uqB2uv9lO9uOD4yfd+BOyfgk0T6Pr5689vvGCLN85M7qqtRoL94he/+NE//dM/fSL6VsnnLbCbI1tsElB5VNYSqrXv9qiNqbrsfDrML5eo1ZdqCes0Ugep5PZrvlm84d9mi0vcVsm3/yo1Nm8yRFQhjbz4Yomt587ZAGnFRuVZMqo+rutIz42tt7KqkJ1ON3mtnbFr5Ig1kZRPPncDqsksH7zr2Gr98tZIH2INu1ufxugT8bu1s/m1/j0bls/ZefOLfZmHDT63UK9vcyUnsV2F8c7ZfLoJUoJzazQiwu3DkvJL0PJ5xVlNdBuX+v2u61PSXV907RV5Ub92ibLGwEsAWKuL/55wWu2r47Qm8Fh/u9ixMXxyv4Ss9WG7Pb+yun2Ri/mIhXChymI2i9xbZe7+L7aqCl1bYriNGSSbuC5ewJVuPbdh3DiOCGPnYgZSBia4a88XNk5riyyePumLzYliafGFfHxWVzdH8XltTJ8cQ8Jd7AKDW28xmdxc1w0DdtUKao8J0N/FdmTEXyG5+J7aHx3uWllbdwWwH76iPtPdPYi3tQ2H7HvtsljImPlduNqmxHxx84sSdez4ksP8jmpjj6F4kvONf9WRxnVrVX907dU8zbV+4RV2cI5ri+OsGz1+wiTvY28JfC0JvIm+ryXpdz8fSmBVEAObAmaTWsGljvUmAQLbPecmlxx5k4vPWZqdD7AUZHVsBZFAzqvxFJQUBA5IIF2AhpIQqp4WRO2u3uRB9YAALugYn4qDBagm/GQlOAuGF2RZG7IE0Bq8u8O535Fnduu8fUsiAbh0vQoqPD9MHzcwAxGADPlK6BAtqj/69uGds/aMTbLldibrXiBFhmTkWqRdq/roJrC1dd14lkjvN7d9FNTpq6D46vhTokGXmtBKKu16A8EAv2rP3qbbdlxXPQIGe4uFNUJWIDlqXwjYtrljiE9En4Rif0ugJRetSpXYGu9NZguQJVUb185DngBjOz6bonfr1/fJuuR2CWg6gNybHCcf8tp3CYJ5+73gk0wro11XuSL9jJ1OXGKxdqJSs2CffjnWpJnfYffGWBtTsaC6D9m3W3hX1acy+xV5yD4LrJtU8Af1QciM2n7Xx1yuP3f+Bff8+AX3N0nwt/XcJ/vdLa0j9/75n//5R//wD//w6cUbS3QQvtevkSkiQt+OlwCcbPU5ee9fE9BdI1HiQ9ruzueHvUBlZJLbRD2vrTF31/CV85GbS2+hV11LFzbe3paFPFTJhxBGJCAeu77Wq3rGPqzZfuNzffIvPd7Y1+9It2sL5u45eZ5TKD6JddVXBGDt2/jYuQ2kxp3JTv/muva3dqofW9E3GRj31kC1jEp0vrF984e7VqwzTon85rJ1EN82V880VG2E/O3tz65XKV2/V1u6Ov2KnGj8uoQCzFOspd3a/E3urZMYVLxHz0qe+Z0fvVim/ufqKR965dAx3Wvqg/T5hH06xic9Q1yJ4dMFRMvIvVXzIfZUwLrtFh4odql9Xp8NU60v1YD8W+fD97CPzk9MK9Yle+fzDYhCMazcpEDrAAAgAElEQVQyLPkOw3cjrGssppWAJ2uxtpi+sVTMbcxB2MIfjdfGyt/Cf3AGIt1Gi4r4Plu15PSTnjTX4H+LMy726zm1NZslfBF9MAckH7luLMZWTNC42I10b9+lK3yh+GwN+AXt7Lg7FWwUzkf1uLGJOzsfFqrdfZSXOY+u3DkVP9Q275pcPFEcYa7Vr4tL3n+/JfC1JPAm+r6WpN/9fCiBJUytDuKoL0gE5AT5C+j8fhOJm1AXAK4t/TWJvAO+gKwg8CaZDR6IpBIFFwACc0iXAgxg32/e2ueFBaqwEDWSjRItAnXJGgGWzK5MyML4b4BUHdDdPztyCJcCSORAySGJqwT3roXkogmidShxUTBi3naQzQ8h6tZQt0FNbpPPxuIWpiaoxiShkui3UmfXlsyky096tTkhdO0i73zjbrLeNbIeBbPVswKpgjDJpuRJkuDZbj5Lvq0P7ZmnT4BSElxgaB0LQGvL+qgs9ztddkuav1XurM8Sk0Cq9tqv5L1kKxALzEtWdxyoZ0fOofd8jHXbcdWqfACyUKJN59ix43Sy9n3X9YJy49HnxqMSYL+ZbxPs9W99JGXVV0mqJA4YB6CRotVfbbKHjcGLayQuI5FG9O1WXrdCkjUZWYuO54Lt62voXMH8UxJ//Wp9dH+7vvz6wup8CXLk0fRylXx7m+7PfvazH/3yl7/89H3J9XTYeEsii1nAv3jQBEsyuXObJKjMaPLmezcZJNRNoudvl2CqunSrpuf1da0lgWINO7zP5qN36w9p1EpoJCLi7D5zqXq1+V97uDFpfyP0xLCuUcfNn9kIsymGaLMBRp+nn33BjDdmqugucWGtii/4bTalwgUhsP6Qc3yxviWqXlqCaLP2m2uf0zfCr4+dWB/8OflI3PfpWWz88ZMvWV99WL7Y1Xi978VnTxt01szcrDHiyN8XK8F4rod3Ks/6isaT+onrMzqeYgX6wyfXv8Mj5gdXWO/GtfokbbBJvtf5HUt15/ozPsp8xWFjpj/ioSp4j7gYydJnaXpDNr+F9OIfGsMRbNarmAqRIwar1rrEKL8grpTMqf8V40oq8nG9bb46I042Voh9O8Z3+n2y2j+x7WKA4ixxgo+2gWKc5rXz2JxzK0sxmv0WF84nzs487kJlNd94fWJjV+X4NMZiO3bTuNL8h+7AIiVt+fPqr+900JoVZ8Nj2uTz5vdgOn6Jr+7awlTWke+ZvMydTSIDkao2JWCXxiZ2V53Rr3Vr7K/MX+lwfem1X23S9dq6Y+/PtwS+tgTeRN/Xlvi7v0cJbAcS0BBkC66uwwSEJPgALCfca+vIBXeDKFi7iXKD4223vxXE+S7hAjABwF3Xih9jE6jddtvAKUGxo9qkYUC+xJOkVDKj/1YhFLwIbJ07mZjLK1LCbuTWADhT3YHoE5R9AtLWuEDPWMiqoLk6AfCZx+bcOdnJJUPzkICpFnML1M4D0CS/nluF3AG4S4YBLnTP7btASknMEgvaVB2jb4mH+Rm39o2huluASgYFsHSjQB+hBawjiC/g6frf5Kj632RhfRckI4Uu+GYH+9z1JV/tBAOJgLUkQ9JhHutjMqyuV+/0QW71M9Zo49OeBKfyAJoBWdeRf8mAzrlgWJJF3gWV9S/7XjJi501GTcQQSPutY6l/Q8BKnNlJ9WNzJE/k0t3Jd3512DpP171YZ9+XvIxQ6vPZEEDIyQJtsrY2N0mpDtKhjv+CbjKtT3YdHa6vsMZAPd9nrZBEjvPBI/RG9O1ZfHvhxj73HCy+Wv+375IajRXINsnu1Q3XleQooe1WMIQDH4KMVcnnBRmqlvfZ2Dp9pS8IM4TR/iaHyctGD//F5ujDfl+M8HdtrYlk/VwTMmtjjS+h1rFIXq1XCcpWb/Mh5NsKEmSbZxgiKW0E0NWrv02ym+jqS9LbZ+dqa/335SiX6JsMVOaNtEH0tVqmG331jfWP7Kp4pEkqIk9l6Mb3FLuttQ08uqNdJETjQMmD4jI2z7eKb/TOepsHzHd9b3WpsbP6oa+uld9hNT4WcW3d2WZxEV9KRy/Bx1fTXf3388qi/vXJL63/bs71mbZe1qKqT/Xe9ERb3WTjT8yZ3ygGc4xv5BPrI+A36y/W0jf9WON9Wtcegxd3HV2kS9fHV250oX6xciSz9WmuN0aUVO38r18U48kRLq7Otw+ygIm94E119XzxKuD7Nt6SrMVYjRu3P+srvnU+5FJba6zjr4rxzdO1JXPbN/8GQ6wN9gd39nnLChT4wfp17ZIfP7TYUVyLzFNQsPP6YiGbM93krezWVte1/qIxtxi75zunsenVserZk/2/j70l8LUk8Cb6vpak3/18KIEFAQlcg+UrgFSQxnlz2g2Qr44BldovYLt9GpdA1uAAJOqzAbWJdROwteO6EihLCFp9oOLMc/gkXAJmiSzEgCAucJON/iRVHaf5AMxNtgVxiQm57Rq3/qgoAdaQfiX3fAfuGnwLkvc7gqJkIPDRAIwYA94LeIDJKxc74h4WbDdT0uwWC0QfYEomSJq1L/EFUuzeSqKbiANNkitACEBGWBekmc/m3N9v0tI1LbDumBF9rTKx033ld4kdv/fzgvUSER2D9aRj5rex2XHf+CWzPq1PH/pN35sws7HJet/1Rxcla7cian06x3iRBZeo698dd3WyOlvbqr5IlHw20dGuY1un+qSNn52s3/o81xiD9TOvEn3mXfBKrhKT+jdts/8CfQk8sm/9q+zbpxc+eKvrbIuPeUrM6HGBfXXdGC7wLui+ybI2+Yquh+t8kkOJcFVhdJ+P9uy6vYRjb7UcyaeaT1LJV7afm3TcRBjJumtqh9em9reEePrQNag+I1k9O89z89wiuuv009jRpJ7PIANrUpKg/g0B2DGO8DPektaNz4071YXr1y+BI4YiQZB8fS6Z57FuPcVG9s9u3G7sNvT93WfmsT86ZhyN4U2c6ZO4LZ6z7c2xRJ9NJpVzYg+d27w8v7Qv5fA7EtoGTuVUYurKr/EXgSfmdF33HYHVimjrVgzUNvmJbk5cjFUyTeV9N3bEGz5AW5NRk/rbbn3DxQtir/VsNZbvxo6UMNfiK2NqDKyfm+xv/IcDij/v2KtX1oxvasVtyW2Pfdn4VFJdH7q+EWQwCnxYG+cXqud8Gp0rnqle1Ydrh+7oo9hg8u7jCfgF5xTvV050kr+AGS9GEi+NgV6w16u75tX5VUeLFapHnRPcwM/YOJhPWeX7SL7vvvvu+5cP9lExnX8xc2NzY8nmy0YQkY3d1bdiMTom3jR+rs32Xey/7+JC2yjpbmPdIyAWMz2ahR82Vm27HtG3z8754jZ3FCBR+etbgWztzOnJT/TYR/Z5x+M6ekDfX/V1+37//ZbAl5bAm+j70hJ+t/9ZEhhYmYMUcAAjAfwJBDWhuQnek6Mu+ADcXIfEMwbnNuBz5E1IEDASYOMF0nccIaAPwA/w9GkXdoER0eFTpR/CBtEEZA54GasKKHNxzh0jGQNBJViBFGNzToNXKziWyJVc6e64793lJndja9JY0gQg3bEG1Mqs5BjAc0kVawacAMclY5e8eLaYW5kEdUkwovDeCrN+zcHtv8CGxLe6RE9KAgA71bMmKubWZEPCUVAGbBqzKo+d26SQnpToKwEDsOz6Jv7AMdndNdz4u+YlxFRBAqV0tMmsZwp51gtyxhhmH7fKY+2wAUmmnXR/30o1t8xs/IjAe5vPHedkCpyWGF8fKpfMaXIw5n0vkcS+mkyVBPWd/0D0SWT4J2u8NS/xA9judzq7sZirdd55TaLpFl2sX2WD/O5+k6BZ4xJIbhH1MPL9rdrVmlx9o/t0il6zA38XbF9fTSbmIuHobbdN1EviOUdl3vUTO3fnqKxC+O1zJIzbdtm3BJr/rOyaIEpYb0LCZyB3yW3nuXVpx1TO8cnWirw9CL5v2e1arA0yuURQSWcxRHzrfJosN7G2AeIWK2SSubKB+iHxuWNhT9VRemCNrdd8x4i+3cZobZAjiNgSjpNb3yS9l8p4U+Z0ukR7sYgkl50bm/jEV14ypmSjW4URfZJcayLWwwA2QxBi+7vPaGtV6bWfjo8v2yd9qq92bu3Leu/8i5XIhc46p+RH/Rabtg7WfP4KSVW51vYb7558SX+vP+Drru3tHL514yhWKfkuBtdP7Vp2jhjpJ7xHHu2nfu1Jr9oPXWMn4jq9sCHsd77sYum1Y3MWuWRe9PUJgxR/0Un22U/xkU9jo3wTvRJbyBupU1mSWWXT7+TceEFH+Qv6QQ8n/ye75dPYQK/jzyonG70Xf+of3kem9vmf8y2reh/Rt++ek4m0lldcXMdXFkuSI5xmc7uyaTvF0vWl8ExxSG3OcWOA5S6xaA7G4/Zyz420ATP5wSTGQXZ8YB9RUkzS/MKdNN7+zp+W9LOm1Tky1O7FEfVnV+foe9vg0zc2cZKsXunv+/hbAl9DAm+i72tI+d3HD0pgDl+gFfhLsrQBQKaBiUNtQObUJV3Xkftd0AeICq4uuBSQGsQvWDOGnSNwNZhov4EZKHPrhdtL3Z5hB9816wM5uiBWoq8BWUACypu4FwBeAG/egE3lCigJtr1trMkjgAOs+WxyXwBiF911wHaDdOW/ubVCwzoXrCKEJF4SB+C4CdfmoapDUlodkeQDKCrLtLl5ue2nIKPVAfSUDJp4dfzV/YJuugrEXrIN8Gj7CKaNv0RfSbfaxgXXdK6kVcnDm9RvHtZQ5QcgrkrDepDH/laR4u2efYg4+2iy00o0yRx9QhY3afZgZ4nt/jaurdGOA8nsxZytjf6fkl9rT1+bSEuMkKuSw7vOTUT1geyWONWf0fXNVyVtnw9pTpfA5Dt3Df9FhnSKjzPnjaPyZf/a2O/IU889Q5h7BppnX5rTTaoql/oqcmqC0zURH/g7ckQaIOEkHXwz++Mn2EerRtmJ/ujpzunbUPsWb+1OJ9gvm7wJmKSgJC451HdKVMkd0be/+Ru36rrOeuz3PpbAm3AlZfXpN1ZcfbskR9eBLjX53THJmMoLPvEmWyUb62/qJ5ucWnd6vrVRQbLEckSfBFPFH+JFIs9X0dUl3r/97W8/VdwsGR852mov8931JV3YDV3l4/g2G3jTRX5m6zQ/ZG2QAWLfk37Wh98kmp5LoOkc/8bG2Ycx7zz+w/o2jtJR8q5tFis0nsMUVx4Xj4mbO09cs+lJH66/LR60jrUVMUmbkxkCqbEH1qy+Gk83Nsyh+ladvL/3vPVnPcWlkgG1ARgYeSI+tf2LAVqtX1wgbpdwpQ/Idy+dqV606tl6kmdlCAfpZ2NEPm8cF/ewM2tCz/jDVm+tP/6wGNya0Ifqo7Hxk/ABDFD8SYbOod+7tptqCDefMKCNBfKmU9arusNfk7U3fK+6es+znZ+xAdO+q/NkdGMIX10/UT905XMxeHMk9qotvnxtFPe4Rs7G1xRLkVdx3Qi+vsVdvNSfOe7vPg+0ZFnn1nyhzwueP7Wx1Wdtw0/V5fqR2hofdX1b7YHOGB95vIm+K9X3399aAm+i71uvwLv/TxIQVASNJssN9AIOpwxsC3g9t+02oOmLgxZQAQV/F0w0wQSK1r6AJnhoG2AT8CWg5ncBg+fFvSL4+iBxwW5tCl6CDHXyG3nd8TeRBHZ3DCi5CXXV9IIYVT27RvLZoA/kAinkhmwAMG7g3u+C/9poElmStCBt55DxvgPBwKtd2BJO6wOxN/DVNw/qV9KDOFgfyABVguRot9ztapufnfPOozpbwk5y0wTJ3AvCzAEhU0BE1s6XkALnkkUJX0FliT66vvMRHo6tf2Nt0kwOJSK0r/+t2drrPzJVnYLoU91RkswYCkCbHEmo6BTgSOfW79akiRcZ06cmASWQqofsSHLY2xPrPzY2Nk4/2VEJNX6khOO1A/OsDMwD2aZCcfPka5qsd7xsne0Yn/WhI4i+JsLkuc+SunyCW0oHuAe+VS6otjROdn4TkfrTJjv1c5Is4/TZCuklGSpe6G1jgjZK9LFva69PvmftrN1WoNJRtmvMN5lnn00g2S8SsmRYyQz+lH3t724s0Otdo9Kaf0O47fzahATzPnuNjJrcmT/fwgb5mMmJr/AbPVjVnDeTq3SWSIrXXYvqetcBSeAa8daaL6Hc7dQj+kbG7nNEmzbEupIgZDOi7ze/+c33Sfj+NmY2wE4bi+vDrT/9nTzcUozwm67wQ6oJEaFIDnoj/pA9m0Zqbn4qZdy+WZ/cea6N+jYyLNFsDfRX2ZtTk+H6cTp/MRq7q18kxxID/NDWsn3UllyH1Cm2sEb1ESXyiolKbnTN+NzbJ3xJHsWjnRf50dNW2taPVVbmOpkXA9QGG+Pbx863ptaXHzRHWHGf/G+r0LUBzxRXldQQu/k62GDj3HcV9/UldIsctGEd2QE73hhnjzC5OVTPiokcv2uw4934oifdCCrpTi7i6PRg59oIscmza8gJDuOryLkxkS/e/MXC2fye0+e5qTYUit2az1TX2Tb50G9rSO/gk0u6Fnv73nh48Sb/Y71gD/pYHbWJR5/5qm1CzEfdt0KLFea3tm1A1T4a5+kwv2YOig7cRWADBf72KBdrRL61keoQjF5buLpmjCX6yK/2+gdg9/3HWwJfUQJvou8rCvvd1WsJFLQgCvYpYBXINQg1EBSA6kkAugkjBy85ETglHQBcAcaOcdwFPrvmgqobKHuO3UBgwW09Hlyr8sDLGgoumoxLVgDbC8YB7QuOzL07pgWBDZ4N5BdsFdAAxoI8Wd0+Sgw4F7kIGAKD+gMA1iYQ3MQHmLmk6s4v0dfbn1ulA5B5CLu3hbbCwfpqb+PwrMQSfcbaxFr7iJACuSbLAMZNYgssCnaarLkWEKu9NCmRuHmY+00q9GVt2IcXwPjddV1n5HyJ3QGsgp0+c48u1zbWXx/g7K2BCBh2CVStbQB761AA2lsbzafkiWon5Jwko/Jqclr9uza/v1VJAJX0sgkQ/UHmPPks8rpJMHun19ZS3+YLzLI1MkNy1wY9vJo/A8rXZom+fWenmw9iiG7Xf/A7Kjg2nt6eiDTRNzIDuHe9xFsy4zj/ZK0lmk1wJZwqor01tutZn1+/wk8gmBuDrPv63u8egq99foU/3Pkll60hO2rb1/6rR/xofSW9RaqqDGtVyL5XL1Rcq3JB+ElE+WC2/OSr6J0qczrMJiXx9S0bt+cF+pTIX1/Fx7U6iGzohDjd+C+ubv1GfO35iZLKfW681970XR/tzdEj+/Z/iTgCjs4YR/3gTe6aMCL6EXP82s6ZzLcOnmXJLho7kYjiEF333L5WL65t9mz9G5cnu13fanh6ydb2ezdW2FjXYe2Yc33mTZpLQtTOdu3GB+c1thWzkDVcaIzife24PpL/rM0WI8FBFyeVbCLH2rCYeMnDymLzvDqKgDdG4+e/xYknLNmxwiUl1pFNO2/6b732yebrPx3zduzJUIy9hCyMAtvArfQHubT5TF76bxyAUdeGCnAy8gk3iNHV4V7vfOOiD8hR68A3iFd3DeFs5yH32Lr1gi/Ix2ZCn4fY2EMf9ynW8dE7Nnt354iXV/m7Pt/60mPyL2kPK9TG2C0b2jkwtc2VzbUbsXzNxZ5Xp/l+2GZtP43vYo+1K17ON28TZpsx24SpvjTu7DvZW2t+0JyKZfgd8/KSI36VDK4sul6wSHOd+nF2SE4lOPnD60/qy97f3xL4FhJ4E33fQurvPv9IAjeocbQXWPbC/lZSsOcAAffcJlpz2oInZ12ir2Sh6wQ3ga6gq+doB4gdWJB8IvD6zB3l7A2ovgPJTaAuyG3fN+A0oSqw33kSyIJ0iXoBkwS2AbGyc7xA4K6HIN0EVEKCMAA8bqIp8JO3gCvgWw8gW7LYqjAEqmsRNN1pLUnUBASgW7utskSKSEbIDnBDKhWkAVHVfXpasHp1siQnXbh2IjlqexIIYJwc9F89p1e7fn2U6AO6JE10h24gNIF67W4e3QnvHLvDzj5mF63E2t/6rm4DuWtbO8B9CSm6TVesDeJha6at9UPOjjVJRfohNyRrbiEpoJZ8TYbsf/rTBNZ82Bq97zrQV4SGubJfJA353yS6JBRZXBuv33ki+iSniAOJy7VXOltQjewjb+NlE7eCjd3xJXRZX9ZHwnYJPwmEjRS3L0sIyZqOq+yQyDVZRswiAZCtfECfJzkZ8mOdG9/ETpqQNZk2T0Te/uaP6l/87vl8qiX1jThtAn19rueJImORCHSn/pdPJRfPj5Xo73Nzq92wHXpszH1h0fWJ/JF15WdK6j0l87vO2o342luRl1SO5Fti6Q31TciaDLOFJd27ne7Xv/71p/+e17cxN042LhgPW7x9bGz82pJb+kJmfYmNKsxLaN+kG34YyexZhCpMp4M3Blmbjc14rE/9KaKWP+XrinH49MYuWOdiNOdUTyTsl2Dg04ofYApER7Fh8Yrf1z+cYK58mXWpLrmuOmUu+i6hUHLXeY0X+87XsmWkD3tiX51bYxuSq79PNvu7t9uyDfjGOBpPkXp8B//gUSXevL1rEIatsmL3u27/bFbZOIKJ6ET1Zuc3pu3v+Ro6tt/EUDKGBV0rhoux/Dc5++xx+FbbNjbEeH6bnpX4RH7apCQTRFXvNCgmoNPkYHODzxULNwaVZl78s8/eSWJdzYl9XvxNZ7rp23E0Dq3/Yh7j4ifE9hLQMAcfQBb0s4RYMYVxsreNk7+aH7YBMz9tw/zawtqDF2tn9VVwSDFm8Z038m5NYTNVf72lW4y8eRDd174xluhrzrN5+rt+8P39LYFvKYE30fctpf/u+3sJ3OBUxy3gN2hUdBLmArUGDUGzAYIDL1FUZ17QWkeuXw59wcgOY4ORtiQDOwdAGjBHnKiscluZXcImNwNU6wcQa/AHVAqobnJVgg9Yc51xAtxA7wIecqpkouTDsQZ0Y+46ALpNfLqb6NYR4K6EXYE7QEPG7avkIJCya8mrAAMgBkaB34GA7gAWbLZPRIiqH8kLHdg8gQU7xJJnYKLrQT+u7KqzN8EzHmC+oOMmWf5uUirJK/EBuJFfE43NzW2n1oH+m2/J3q6hhKb2hqhaH5dQLIG6Ppe4spX9Ro+qG/TdmlqLJ6Laeluj3lq6sbKjysucVQySvwTHWq1NYNotQPt71yMg6KJqCAlJgXxBJ/Bcf6SSyvpLgNgwom+f5L5PfqP617XadwnezidH/dR3mKtPff9/7N3Zri3bUbXtdRMYG+MCY0xhDIjiXpEQ1QlnnHMDSCBAILAoXbANWFiIe/jVpv5n63V4bA7X/A5ySUs55hiZvYgeRYvWIzMdycz6kkvfjse/IPj2d5PCEgPVaz5nMkHkI/VKxJdgkKBIhPklR4nS+mkF9dqTFPKV+uALOobqhEQCGVrfxD+Je018rc/WD1lHRvV1yLkl/m6L7tqTEx2qj0WySoQ8ZkA12WcRfUi8yctjJvhCBOcrIqSECV1QTVjSmL7WrzaeVAfZamOtTTNE3xJKRN8S9OKMJmT8wY6TiQfl//CHP3wj+1blNxmTG9L26hP9bbxjeyXm+iy9XdOEVBWQ9SsBVF/EV84/rjpmvtJbeSc/cVZyv36auPOX5GvMkmtrXR1lLzAX38AW+MLGKCRBY67fu3aNEfx79VC1T7Eh/0LuO0d/4gKb5EOqi40j9bHmXhsiT7Zq7e+GCEy4NnzeUXyxsbjr+F997++Sp+ZH38S02oHxdOPOWm/ufMi+6+YKom+2v/bEvJJG/JQ4XzJQhSxsW9u9OuX6tbfxkK8+a3/GW9Ll4nnjLYZB7jb2lOjjG/l0ujqZeobpSH4v4Zl81m/vuJlf2f9bwX3XzLr1ltH6DmTTfArf0uesssViu+Lw4kaVhjaq6i/uJo8+9H83osWK62fpuhwGNmB3jl1H+l9fYaxu490GheIG2EOuY46w0vXdG5P56QOeomfmiUTd35NBn91XArYxkp+RK5FJfXtjSLGpz72mGOb5/EjgY0rgIfo+prSfvj5TAsBSg9kl7lwMwNXJFlhw0AUHr37XThOGOub+/llOHpAD5hsABS5ASIKOvGhln1saSwBI4NeOQNZEvMDdXAXJXQtcAjidT4OV4F5wDdRK3EvwNdls0l1yBHAt0Yc8ksDaYZMQ3yArwBqrtkpYCOwFwE3CyF5Set/kCoDaZfVsD/Mn4yYNEocC6/1O78gd6Gl1FznuCDxdWe37C1oL7IA/On3XtUbWc0p8SM4lRc4zviZ0r4jB2hhiogkYvWhyRoclheuj1+zvEn0Dg17MAWBKJtisud4krYluASJ9tkaqy7wtlh01WWwCpP+NVUJEdm2zFZxrc2NAWO6IPFrbZLTr2UZ32Zu0rS+kqzFq45JtJS7JicytmcSSr5H86LMgveOojiOhWnVWneZfJhMVZMgMhKhjCWMJLFswB/La773NdjrCNiU91qsVNv1NUlS/ekn8Eqt0AZkl8S3BJ/mU2F3itrZTWzBP8qo/dLvb5ENH9rtbPpcsesFGfRc74bNVx0huJD1It5KvkjdJNT9M7zfP2Wf1ub6rZA9/Qv9aQdhEq8kVv1adpbd0oXF58kOoL8Z+/vOf/7SqbxV98ye9HZWcEY1IJQTIHpSvqm+fR/6NFNnYO046dOXFdqqD06XFIH6NL+eHWmGJGK7PEzPgBSQzgk8FNHteG9a0Nq1NMmb34qXbN7fWxR/mZNx8EHKQDtNrhG2J9FfY4Cbq1dfGTOvfeMVnizklKM3rYkZrL0YXu5BxY/r6oLMlDtn/fhejpkdizvrZ9x23NZlMkFrkuT7aPt9hHjZD4Dsxk69EprKLfc8/7xpYcN/VH8MjjSnkak3FMWvLz3Vt62f5HvJEaiJj4TgYjiw2RtivuLNYjC+ip5e8g3XItY85ICu/zaZH8O3/bqXdrfo7zib3b33MZkem2zhA9ok51S96uPGyPRWDYjT5D296LrTnl1pzOlNdta7slL+7MUn5uWoAACAASURBVGpzY0OO1puvUblo44UfLsFanEVureor9umGzeY+mXSzgs8xVhsULXaQP9EpPt3fdKa+lp6+wjhipfiG6PPiJesi1iIGixOri82bil/r6xsb6sOLy5/PjwQ+pgQeou9jSvvp6zMlUAd+QXSDTYmjAonrdHXUICCwa/8SJK8Cxr2mExBsmvwBeCUCFqQW3CREJfoA9lakCCZrv4GioFwg77x9Fph2vd3jBTKA6yZgAvTOB0Aa7BEQgNr+vmBAwC/gL+lZQFCiTyUJkCERvWu+MVsfn42nY/Gd/oB+zzICKgA0bUmaJb6X6GsiBIh3N5ns6cTa0zbSpgCuAEii2ASoayRZoot3zc2V3vTvfYeUoKc7ui2uBAV9MzaEKVDZJE671wb3tzXoGtIZALygrJ/XByLLSzkAw1b01UaASvImTwCX3kuOgOWtkdtJ7XSzt7UliaBD+rQ2TXDMm/20mgvAdasjHXS9PiWAlzib3kgod2x1pTaqWyXxzJle8n3Vv7W5/4iO6pdEi/438bfO7Bl5Rzeuj1I5AWTf61RXNkktcUefgHA+ljzpSYlBulDfiexZe+be+FPbkEAiZl/Zkv605Rz6Vz9VIhM5wE+6rrrED6nOlDxKTLxd0HPkbkJLF6y//vkkei8RQgQ00aEz7LT+z22oYhv7Fgf5DrZpHcQUdkIXJLX6rC5vTP1X0o+NI2kRfZ/73Ofebmv1Ug6bM2Kk2EfOO0qIR57uFt49p29v4R3ZNzJgvxsnX9tk0Hf1JfsOQdJYRB4SThsOSA/zbWzQTrED+bsNjs7BAMUR1/ZrB70NXkJfEgPp2+oh+t/KVvHVd/SBr2bLxVddE/ECLnilx/Vt9BvRRUba579giNqmJF18LHbgu+krIq4klbnx0Tu3cU7ffJE1Wdv8dufeDSQ+ee3RVX6GbohP+lxbjeE2Rna+zQd2x2fXlvij+tnr/80VEVMZFIeQ7X7vRlR9eeVQDGJ9zYWe8t9iNH/EtndeN27gw4unrYMKXs/mnM3v8+LUzllbs6ttFnzhC1/4MJ+y53+O+GMv9WvFya2wZtOTNf9to2Z+fMSbjQQ4gj/qtRvT5rwxjeAf6dgN0VbGmfuOxbh9+Q8Cu5XEva31s+IxPRTnxZbGi65d8ZM8wYuJbMAjy2FrhQ93I4FusAH2XyxpvTd+eQaMcTGIjUaVnd2k4zMak8yl/d/P7PDHgtbzxyOBd5DAQ/S9g9CfLn9SAgDZK8fZxPOCCIChRMt1wv2b05YYNCjtO+eWVCqBVhKlAaA7Tk1OAd0FNGD8EhjA0k0QAJEmEyVrgHeEzN1VBDgEbbJdG4Dw2pb07XcABDAocQUcA5wN7ECs2xyAz0uAuVb1j8S0u4FN9grCgVFtGneTmpI7TfIlV8gAxOrWzbztdA4ErE2VG5Isst/cALyCF8ACUYMo8neTSrLb0fpKUjpu66Qtc2/iU5uh1xIRa63NVuN0N7xEhySLXmmDrTXR13cTG9ezp50j2ZAwAI8AW0Fj3zzttg5J586X9NSLmF9lUVLLGtJntgXwec5Z10NCYb61n5I62pS0lcBq0jedYfsIsx2tJVDfdhAAm59rEFub0yUL2c7GurlcsrmkIvJB4mAekk4JycZDryTwzmEnxu65RmTWdUas9hl9EpruqJdwlFA2Plyij89BgNLr2maJJnbWRJH+r299Si4QtLeqoDpLv/hg+kiG9VHWZr91LJJl9sJvIDvYPp85Oa7KzAPdX1WD8TP1F+xicuwtu27b3e82XNiDWMf++CXVaSr7bkJmk4t8Kx8xpsks3Scvf5NFx1FdF2/W39Zr41lCvv9LyEf03dvtrE03mRB+k8uS4RF7I/l+9KMfvf2fvMmpcYpvZHPiauMXInf66VEdvrOmjYe1x8Ye12hDFTTbLKlC16y5GOVvsYePb6Vgn2PGv4sJiL7GBjimSbu7Fkr6ry16uc/FYMUW1qK4w3jrM3u9uE5eN0bc+GAc4lLJPjYtRtXv3Hbp9SW8fF8STlykf9Vpv+kbub3r+VJ9FMNWjvu9tqWNnd9NVhjMmtINfgb+IWuyQcbws3Rm/ZZw0Q7ZIqtaVbjP5LAjP8+Oih3ofbGbR93cjUubgrvePOmdGKi6a3Y+cm//EfrzqW5p5sPmR37mZ37mw1e+8pUPP/uzP/tG/LkFnz3wWwg287Me9E28s6kwP+M5fTabEX/z6zsPaTYZby7LJzyiYGNx6763Hls3Y1mfHp3hGYH+vhVuKtu64WB9+P6S6uyB/tIDY+AfL97TFt+sQnHH6cLWd+dcH1d7qE1r/46jlepbExjEOtCRfV+ZkDudqf8s5rxxid+vb6rPeD4/EviYEniIvo8p7aevz5RAb28ooVNQ1GBSR36DTMkEiQoAUdACNDYIXXAiWQSYS6Zx5pLwJo4q+EpatEQd6VfCrcGx4BboKyG0ILsgJbABYYLx2mrS4FzgsImzIAXICnraFuwQOIAD0EL+k82tfOn6SdqQF3bNmnBd0FnixTqRk+TPOAtKzE8wBiBaVbXvgOK1gXRYoC/RB2CuX4kNIgPgaNIJkBsDUgkIBC4A8PWtXbpbsrgEYMmzAj/fm2+JGWOkn4hKgPAmKdbXnDoP/Wx8QDb5FMQV8FevJSRsp7ZuHEjx+QQ7vuxkfUjq6SsdQdoaR9cE0dPkvMn1QHV3zUvkSWTYVmVgvTafAXR2tr8lVfyDaiO38FpX7dpZN6/qCXAvoZFkSe4v6VB92G9srTayNq0d2fM7ZGin27nmwE8633l8RRNba+55QBIXYynZp4qCr5h8S4bVlugCoo+NkwkStWPdd6oFJIz0SVK5OZVUdcunSom1Rx/5zs53vyE2qosS3BvHkGDWgp+wQWNDQ9Lg7+nsKk/8V6VB74ytdsDuNr7Jvc9qqj25hn22DT4GYbUEE9GHbFVdg/whT2QA/WwS2mrE+srqxyvCtCTr+pV8j9zbCzk8o0/MZTuTBRt7RfZNT5GoI/hW2TcywC12kr+Otf65yZ8x7lhSgi6VGGAXkspiBLGilenIVTq489l8iUftIXDECPpYYtuGmHUTA0qEwUa+W7+IPS8s4L/JovGJ3MRLtl3/dyuj2agx00+xGf5g0/y+GGTOO9pQ2Dg2dv/6mUzrd/TFr8BlzhUTyKU+rH7Zmndsk7f2+Y7KWYzbtWJU8RsfAlPxo8WTfuOPYa7i5lvpx/cgXXYujLtx0B1tWSfjNFebC62kb+wSK9kFP+rvHcWgHftiG2u/73fe9WH8i7Ht75Frq4Zete6I/Nn4bH3fe0bf5u6W+z0O4Od//uff/o/sm29pFS2d4FfoDV2z4SleIhvdNuw50RvPxuX22mLytamAYPNfdeHGsuN83sg/MZe+8aEIPf3y/yq7xZASfzZ9YBD6TtdswjangGlqn/KHTw3t/8e99IfvEDtK7u27e/cTXyiW1dcVs/KF9X/kwReKmSose5tzCXHrxzbJgg+To/TY+T6fHwm8hwQeou89pP70+RMSWHBGXAgOTaIBjTpQTlby4hygmmMXEJrwOec65H3fgAFk6aNE3wVggG4D1gAv0FuAImg1QWziK/GQTBREAv4IDgHY2IBbRFhBB1nsSN5k0EQPCdUkEzBvclZg94roA2KBywZY4wMAzLXj6W40pbGuJaSQjnQAuQXYS/ARrxKQAmfknoo+46vsm1TaWW/ySaZAfpM98wTygAxr0vWTYLVKo7pXcCwxaDJpzCWCkIfANKKvZE8JHzpoPdgl0N3qD+RG9era7K6/RJ91K7BnL8jE2kplZTzaMAZ2Tp/XJ7C636zXQG5vmXN+kxq7+ar76nPoDn2USNB5utBECPHRZJ9vQfTVzqrrZKSyTAKJPOGPJNPAbpM+O9v0cufwJz1/Y7hguCRFQT0btUu+vyWhxrT29K16krxVdKnm4XP44ZILTbi1LdHo5goSn38yX3ZlXVUOmA8gz1YkeNrjT8QmiVQJhcYtNllfJSlA8DWZXXvk0ES8/o2fQvQ5Ljl1C25J6xIpTY7WjkSvhApZNUmj03R17dBlz9L0xlckVOPd5tqqZHOWENIN1RbsVZJFF8mh8qhPLtm7CpwlvUt+V/GimpafYFsqx8gMOaKqb2TfEvG9fXcJ+P5G6jeG0R3yKx5hk/uu5Bn7I1/tie3FGPV9TYIl/eIRHUK612fx6a8wEz/QW4tLIlZ36L3x7ehcz97qXQxiCDns7xIxlb2KST6IHor//CMdMgYkFD2rHdIzPhQ+EK9K2l3bto6XtCjB53P9AbKRXMVZa72+6Rp7KsnYsbUNsqT3jYP1NyVo+Aw66hZGvrs+lj8u2Uf2zlM5i1wTk6wrf7e2xFztzk/NhvZ/vsuYrI2Nm64DvYEJ6JbbVmfr80PFOB2L+as4VzW3MayKbwTfiL597ouNyBq2nR/52te+9uEb3/jG23HE38YwOcBh1rTHYgtjgQMng5GLI/a2kWAc97mrfMKOdGv9zr998YtffPu/CuaNEWaSz/CfXkJhbYuBNh6/e8GT6jYxyTqIg+K8Ks+bH7EdcRvhTK7FLPyYjT1tdpNeTIFrxVA2oH/fF7s2xsMYkws7Kxm6ec/ne0kSn3Rtil3AGez/xgDnPcdHAu8hgYfoew+pP33+hATsQvcHjlnCXDAGWAnmgGsBFyBfgFripU65AaygsI4cyGmS6ztBCQBBJO3o9kPJfStJgBmgT6LTajzjR94I8v0eiCw4IjfJUoOP5EaARELdAAVUGx9geInIyqEVaE1gjKPJG3IP6Ld++pUAXNDe3UGgkg6Qj2RQMrVxWQ8E7ABRgahgTz7GV71qsr8+JWcltpwDaNDdAk4gA9gB0ncEnG+SUEKhIKoJjPnvXEnP+pVg7lzVckiSkj3GSgYFQkiDEiVIECCL3pWMbKJQG2/SRm9UvCEH2A2SUEJLV/UngS+JAIC5DWdtWAPJjt1t7VgPcpR48BEFk9aD3QLEwLh1sZ5IPySJOa1PhHz1uclK9QTAtm5XP+mQtdPmq5cJ3LUnM3Ny+9HaQjBcP7O/S/RVVvwwMsluOXlbD/ZwfQtb2rGbAmuXHHbcOnmjuUSArrEVNrBzp2f721j5KoQ0HV+bqgCdKwY0DtXWq0M791WCYO3XRklPBEcTbb/Th/29pGzJiAe634q+69Nv/OS7kH2X6C7B0TjBz5YMdRuZ28fcitXb+pCq4hidpPuSwM6bztQvSxr3nfVYGyVx6cIqXjam3tpWok+fYhJ/tD7ov1vq3N7Xt2SK09aMDhWP1FboFh/C5xdnkLX1okuIBKSD6nTJLwy163vrnevMtbpUnwJDIPq2hvVbfIpxXQIO0bfY2ueGrT39XNxG3iqObXbwOYiiXk+vxe39xoeJGT2fbFV6bZzst4Sn2FY7hhHrd2pH1q9rBZeRnfioX+uAhNlcxQX+zBisnbYuxtAX31jMjGhiZ7BUdfvim8YLt/V3na0fUoYPFZPhxN7ySHbWdnY0Umv/1wd93NjF2vmNV7JdP/ttdj0dWxVbX5BRLGLdizv5lvU7km+2vDdr/9d//dcbwTYiH4kP69Zm1++XvvSlD7/8y7/84Zd+6ZfePv/0T//0WywR6xGXu47MixHhKv7FC0DW/3/+539++I//+I+3TQWV73CUvMR4xL/Z1yqXV9W38ew5gjZLi223Jq3oa44BK/Ozk5Mqwz6/mI3wu47dbECy8XF0EzaC2zqvfW4OU8wOc/B3ryr7ihHYUGMDO1kffI71YWvdXEL0ia+quG1INXaRSX15sWnx7vP5kcB7SOAh+t5D6k+fPyEBQKnEl0ToFfAtUONUgTJgBOi+oM/5baOgooMr0FPV4zrXbJwqxSSa95bd7k4JYh2n5MWuGkAiADdxvEm+hKsETwkhO6lA2NqUlGu//TRgNQkF2AToAscG5hIxgqndyyZGd133N3mX6CvYRxo4ltRBrgDFwJWxIbc8V0oyqo0m2CX6zNfYgG+guCBufQv8Elr6dMHUrqNLgMj+LnlxP5dg0G5lL5lwHSKjRN+uQ3Qg0SRxQFoTG7KWjO1vJEhvqehcrHvJg4Ixul+Qj5xBCJSERAKuXQkbeQK+rWgB3qzR9M66uE0D0Eb0dSzWbuOUfADWSB/VF/u+FRJ013gmF7ej1EatFcJL//SNnpU84Ce0g8ilC3S0iW+BreQN+F5fCBLAnDz5jclHQoig5KeRC/u7BF19sv7Z/iVW1191y/xLvPJ/dNF46D79vdXT/KC1v0nD5szv1GfSVXZiQ6B22lhlfLXJnnsrOprI88uIXkcVffTVOOt/l5B4U7gqFeTYldUr/7W+vACieocAYT9NypANdGwyXbwbobb/q67Zf4R9N7iQbAh3ZB0dqd/1mX+VZJGXRJyurR//rDOib2SAN2VKKGEORDM50y3fq+qQ+LpVen+rTkUmWFcxq8SW/upbilkupql+lVza+Dc/ty3WhxuzWyNVohRLkbV4aa3hCJtha7+bksioxr0SRTDOdOESfcU88MV0qqRHN14k3dpvLLXe9HvjEfMnp322DpJ9PpivI+uSJk3O12/tpfEMoVP/rz9rxh9ZK7Fs59XOyIDszUU7l+jjE6srMAN/03jBdlQwIf8QOvyia8XUtYmYg/OK0W2s9HlwbK+bXuYnRqqg88KL+Z6ucXFy4xEdReRON5Fbe27eKtn2t0cH0PfJlV4Z12xj/xH3I/pGrrltt+Rj7W6fFwfW10i+b33rWx9+7ud+7q2SbnFHbKQ7CFWkUOM7f7FNhJF6e7v3J5988uHf//3f38i+fU/uxZ+wqrhFf7cOG9dXv/rVD1/+8pc/fTmHOL8x2GC7G0J8FIy1cYsLKi+Np7pwcxI22E1qdgu3kE39vc+fOu8PHz59JjCf00KKWzEuVht/Nz9L+rHB+o/GEBuNG8/00ouuvJFZHBAnGtMbL2tTdLtzez4/EvjYEniIvo8t8ae/lxKQZF1g3IRI0BVg/C3xcARaXOv8Hjlm/RVw9zqgFOAq8dJkGjj2Rt37DB2A71Y1AGULCBK7vhEK8DL2Jik+C2B21BEI5FOQh3ADdgA/AW/93J21ytdO+6sksiRVkwG3RwKXrW4RpLumwCGQumPHgCC8wVUiDFwAxcAhUmogcf8RfUAhQCZRliTZiawudv6Ayr7T1s5tQlfyQnvG2ySBvkkm6JvvGY+/ybw7qk2qmqy04sVtjgBU147eIPvWZ3Vo82wCQ9f3HX1ukm6eTbq6RsAfok8ChRyjj0jImwAgq1x3fUiJEjq4PvdZhZuKvyYUZDe5zW7Xj4oCNlfSpbu9kmhjkYDQd+u7I5uirx2/OfvNuLsGdO7KtyBXlQGybedqS5KJhGFrSAP2wDds7vpC9NHh6jnAy8foe8cB6SY+EogCY4D82sm1f7rb2zbpdZP+nYeUUgUlETKfyt66qyCgD5eA8XdjSJNiyT0/ce0LiaDiQmJK7khQ5BG57rjfPFidXFudZj0a++jUvpP8IcJLEpAFeZeg0J6YMxnZ5EL09TltfX5WiZ4SKvSNLvA5jQNk6Nj5NfmdXs7mbOqM6Cv5yIfQW32QNZ+3fsRjcvbcvhF+kmaxmw6snf4jS/6Fzjq/RJb1rZ6VQNq5k6dnI6pi4kskqV7Ogkw1Hkl39WnXNpkmN37LhpHxipW1VzEB6du7GtjStZVWW8Ek+w7u2RjJCkZsoi7m8l0lyKwtnDaZIS73HR+oPXYJn+x6esH/OrekAf9017YbVdaIL2Bn1hpJQU/Mp7jP/OHb+iPzcU43Yfl5um3t9ncxc21/7Yjh/FD7Q2Tyr/rb2BBq1nDHnT99HLk2Umu3qnrZBLkVT1dP+B+xc+fN18ym92KMkW0q2WYTXlLjOuPpBspsZGMYyTZibQTbD37wg7cqtm5sFc9tbpvvbpX9hV/4hQ+//uu//nYc0Thi2+ZnceL1V2KeMa2qcdWE3//+9z/867/+6xvhuO9URNKP4hI+s355fU8mqy4c8Thf5xnK7N3z5zz3z5qxL5W8cNj68ViIyap5SX2beAJf8gNwaHFwcQIcXHunM+ygbfAh1tcGBzurfZdsZEvNndYuHw/Ls2Nx1cuYPDdRZXdzJ9immKT6av1+LBg8fzwS+MgSeIi+jyzwp7vXEgBQCm6BIgADKCloBk6aoAFHBXB6LXFXAuKCcn9LggsofQcYSyoGbD2U3AN6m2zbnWrAEYSRDjuqtpN8bZyCMUC38UlWJFuvXlwgiLU6p+X7raAwZ8RYSSaABwApUH2V6EraAJomrSUvG8jNx5gkeoAAIF49ABx6vCAE8PDsRFUnrehb24CHakqVLpVRwVXBNDlXFgU42m7CQE+NF5Clo70eMKHTgDaQg7iQMJRIq/4gOlqJ10pV/ZA1G2xipz19aVMyuN/pm4TX2nZuEnP6UHBGv1WsNdm7toqAax98BjCHLLaWu8bzaBDRXYdXa4EMIuuNrUkn0rAA2hqXLGLDjuuf/iAIC079pi92IfG4BKhx1mcg8pGeu1aid9dkv0n0SrKsDT7PvLZmk6Ux8AtNcBCZiNC141ly1r6VAvwyn0P3rA85XLuh0xKOEiCTSRMFSWUJOTGE7XTjZPNuDNkYrRW9r43WlwL7Eu1LiK8dt1pKKvpspK6B8fLN7Gy6J3Z8VtV0kyc+dOd68DwyuESTuFySz7XGYJMB4T+SaIkmIkplGD9RH9OkSCxsxYS1L+HS5MpnelfbWzycj3fr7sYhBiAoxA3++VZDbnzd+PGCDlV9njNGny+BU53RV4mNGy+2RtX/6uQ+F3vYrLIhst/dcmZcNqtqMwgu682WraPHj4iPEuv6XT4e0deYsPM3NrfaeQnK/qb7JQy33mKtjUhjQ2pUZ/aZPvLTteOSV3ykdUdi0F12TOfrW0uMkZ958h/GJc7wvftdnCgpts98I32HT+DCYjtrQ27FDI13rWYyFrZRwtx8Eax8vRhz/961dKhrUJK0NmJuJf7o/YgT1Wveagvj3phV/HHj/cZhY2HVa3tW3gi3VbPtFn12TtYIPvKwuTFSb7fqjuj77ne/++F73/ve29/GRBYlgLYO821f//rX34i+X/zFX3x7Tt+qCbt5VMKquspubBrsmYDr95/+6Z8+/PM///PbMwI9I1ob9L15kO/Ilp73tnkV1buuG0LwLXmIdzt/JKbnHW4+G8Pk5PmBqpjpUWMw/W2ew1/BdvuNLiOg4S+5hQ0IczM+eQmyXpwX9/l7fqzxu23IOSaX6YbY0hxy9rB12Hznm6zXdLgVkWIDf1U/sfF3I6R6/Hx+JPAxJfAQfR9T2k9f/6cEBPsSOpyyoCD4AjkCZwHQddgl9EoAzClLchEwri2AbELjmSStorPDuITCbX4SYtUvCyYACiAHkAk2AJVnYtj9u8SPvyXyG2sJHEFV0lCgh0RUhi7YA2aX5EO0WBOAGEjd9U1WgArJWh/2a56CYYksY/YbwO8ailOQjCia/AVV6wuUAuSCv2qTHT2cnZzWBkBUYCQJdEtHx1LiTxJgfYxJ4lGST7JX2flMP5ALTVwKtq3VZKd6BXmEfEDwGJMKDXoKDFkL4EpS2aSqgHljcgvtxjmwxU4k5+SGCAIAzVPbk3V382uDvWXSerNb66DdXSfh4Q92LpJPpQay75Lqksra/l0fegSw7ug6ZP0lddee3We2unFaV/ZJPwDmm0yWCNm5fCM9q19gBxvf+tbX1gLxBuAi6aw5eyiJyQ43bv3Uz/JFkpoSNJIC+rO/5xesDQKQj2nSx97ZJnszH/3yUyX5puvGSDdtwEiuzVE7dIs/UqWx88m8yVVjlj7Ir75y3/G1+1zycp/ddotA8rc1kgQ1/tXeyFZV4P7eP2OoPvAhEvQ+fF7CTw50Q1t0dH9XTxt/JndEn00V1SX8xMZAn42HHpfUW3+taHRNfcy+Q26WkOQTN4Y9y4vP5xuR6W1fHKR33RjYb5K+JYBbqyXA5IdsJcPGFZ/5ltocHfKdOALjNIHmd2wq9hmI6xdRXD2yltVHJEJ96cax9lTzwTPIseIN2MRa8bdiQas591m1jTgjZje20mFr0I1O8+ZL+Ao20BiLKCA/uol45MPYMVvh49aHsfA7F+do23yKaaxnsaC4xPb54Mm0G1ziAj0x38kP1m2sdv30oZi4BIPNAGtl7UqSsz2xtJWt5MKXVk7so4+aKWmI1Nl5001vtp1+wnjmKp5vTtaQb6ifJt/JRFXfr/3ar73dTrvqOi8FsgnFZ4gz1nR2O9JmVXT/+I//+OFf/uVf3p7Xp6KPTonxsMD8yIjFb37zm29v311V4QgytzE3yeH32fT+3ry97GJVhP/wD//w4dvf/vYb4aeikL81/xKHxYAbI5/HJ/exLPRp59l0t7aNDTDKSNLJdHLcnDb3yW1+biTtjiNp5SriCj8CQ7CxxmPjEnvXv6KDrQU9pefWnN7BO2y+Odba7l068znsqlW8zaXImG/mB8xp4/FoBn7fIxE8MmNHpDl5FvcWu1cvns+PBD6mBB6i72NK++nr/5RAHXqDvkBbR9zE8tWuSQNQk7GbpJUQmFM2BuBjx+4cAa0IPwk8ECn49BZdQEMQ1A9AWaJvn+1wCRJAYgk8gRX4WPC08y4gAsNIUjvnSs/dbiQwTRaAHsKoIL9By5zu7tv67HOLVDnd3fHKFxnRNbtEHzIFsLGmEl9gpyC487GjvyoFu5bW0ppLGD0E2e6d55oBgPSNPACS6k+TaTpXQObckjMlUJA81Vc2Ye4qlFqJAWCZE/BBJyTckh+gS98F1MZA5k0UrIcETPXU2pGEVz7WdudZI0mPdSqpYN6eu9XEp+u1Puwam6MEnt7rG1hGHkjmgE1g3Lj5GKTExiSR5RMkMhs7AI/w6+ZBEz23MVrPEmDAegnq+iQkGR1sotkEQNv8UQlpCbREz/wK1i/5wkfYuOA322fb4duQmCUGyAXpC3JO8AAAIABJREFU2KoOelVSoeeVaLKurYhxHfKbTpA//efnyKnVNPRJQlHyuLbuWmvQMV8/pSp51yDfJfubE1+zRGpJsNus2FyvN/atBf+PmKKD/LI1LTFhDnTJ2wVbWcomxYH6IXZU2bKHjQlR5K23O3pUQO259k+WiI1LtNHVnad/Oilm2lyi6yrTlviv4ma311l/sXhzEH+boNXX+V4iujjgBShLUBEG+65rKpHk6x3p1fXnF5s0aUZk09PJUfyin/TISwZUak4esIA+XtnRZGGdvEkZkYgcbVyj4/UjYpF4Cxe1os68JgdJvZhbWfMZ1//xz/x1/Y7ryRpR726H2owEf2tGF6tTZFTSi99j811L9g+TtGqeHZVU4OtstrEhfVizzVOcucT9+uxz6cTxyg4ZR6fZGEIVniimZH/WR3sXs64Nm8eTU30LXMfGpo+7bXfPwpuPg6caz+sHuu70trhv7W/uezbd3oL7G7/xG28E3P72Bt6ttzlcnbehvvGsom5k227h7djoGpyzNZovWT97Icduky25KD7STT6ADU4Wk+X6HnG223X/9m//9o1oHOFoM3nnuaZtNEZXP8gdTjJehHrx+vpvfBJHd810dvh4L/bY//nOnevZiqs49MISvo6Mul4wGN3eOqm4m9+anHbddMDmBJwNn8HLbZ+9mWeJxFYiq+qEkcX0bk6xRTpnPmwVdhFfeqePxyPY5OljftiX+Kr95/hI4L0k8BB97yX5p98fk4AgAeQ0iQLCJLcAFQJQ4iRgvQLMAFDBd5NZ174iYJTk2zFSCYbkaym5gCIACcBNbs1t40a2CSZA2Y5NpABogRuQEOwnC1WGgCY5AOKe4bSjoLV+S0ABCICswNggDoR0N78JMOAniEvACrSshzkK/CWVWmnRZKWBXzuSO+MtWbO16APGB2Ts+qoY2/kbn9s67Lh6syUQAug2SaM7BczmUeBa0o08S3oBLyWs2nbB4r6XxFh3pE4JsxIxPX86O/BlvS+oNgbAyrxLGl9gRzc35yYR2pBIljhpslb75Qd2rs+vwO9+K9noXImRJG7X0j9zQLDZrd33a4suVDZkv3Zr9622QdCrBgUUkZHaQ/SZbxOwjb9tSvD5vLWFGKPj9ZX7bv3widaY7iErmuzV97UtJBJd5hv5nPoZRJIxsSU+ju9G0gDZTcwlQU049dXbjW5iwdca766ZDCdneoyIRvTw0+ZLvo42VSQsvudLm1jda+lQEzV+XXJPPnTR84CWRCH9lkSoVJNE8xG1dfYumaMf9eHmgVyR/M6vuc1TxYu1ooeV6+TVNbwJVIm+EWt8req6ybV+jN9u/GCn5sOXOBfpUFKm8cz4+6gGb921/uLG+uAHmgD7bkf6X78hPlg3a1YZ1m7Mj7/qhgwdrAzYWglUfhSBYmNPWxv/xrXnaW1Ne2dAfcUre6ZX3RCTkHeTorrW8fLjTbxVtGkT8dX4tutsQNrIvYRUYyhMQxfEt+IGOro5iXPIMLrcNreuYgvdpnNd8xLcYn19zyURzVcVKz/L9qzJtSGkKpmyF76Qb6fDJfqsVcmGEn2wHhmLF9rShxjY87vpwC/BkjZ0GyPgLvFoBNqeR7eqOc98uzjW9Z0znOG36uB+G6m35/T95m/+5tsLMnY773yPONt12zzFF/PZWHbrrqq+jXH2wx9MV+Dv9bVbdXfr7m4Z3jPx5lsukSw2irvkOJms3/n29TNy8W/+5m/eqglX7di1da2cpTpvHnToHouZqnfF+s7p75Pt5rJnHu5W6L3Bd3+r6vOGYrdes9nGOnNfW+xjvsRtxcPecHeJPv7KJj+ymT/vePmrEnfsbf1snfgv+Zk8zrjEabIUY8XKxnpVe3zsxm2Tpy/BsiEnriwuPP8eCby3BB6i771X4On/xxJ5QK6BqoGuQQQ4E5CbmBZwAGUFhe2n4A/wkSTZ5XI7kjfdef4F8kQFzk36CoYl/pItpfSe86CyADAB6AXfjcEcyOEmnAiOJicClgAK+LkdrEmAZKIy81mSgjTRLgACXLbc3e1MkrMLQIB+CSCA+QrsV5ZN0OnBfi+JBNBNJoK/h7L3GUIIBrvTno/lNooBwX1nDjvvkh1dd3KwBvSXnCvjEn3a8HsTbW0B5Dteom/fIYbofysJSlI16aJTALU+XEun6CWyqEnBBbbO9b2xSk7N0TjJ6JV+dFxAX/smt7UNcK4/YMvvZIi0bKVmb0WxfsZobIg6xCrCT6LdCtkBvN5OaG3sMEvm1iaynX53jfVZAnvy3/wniyYj9Y2ShK0zO9jvNhTMEbhlQ2zZ3Osbq/Ndh7WLkCX/Hfm1yrb+qiQPezafJncSY8R/Ez5re4nqjUd1RX10wT69rq+rbUru6kck/sYuSeLHJAm+37xKHkjkWjE2+Sxx8iwkFXYqsiTT1lesMUc2vz7FGGsi0aovoc8IaS+VkKzTryZRdLyJoiTdecaz2LhE22MSVNL1GW18jr60W9/Z5HWf6UaJOfNle5JD8/e8uBGOnjlHftbGRlTtChGryqMki/jpuXJbJ8meR1WUnLzJNWIHOQ6LsGnkIt023hJ9/Mh+QzDxy9OlPjh+cyjeKYHA30p+kXKLl8hxOi3+k4V22N5+Nze2owIaGVX/J8GWPNc2jNmaN/6tn/o9PsWa8SWbU/sXz8zZurD/+iMxgq5VRxBN2mdjiKX1U/1DNJCTNvknvkO7qt678dT4SjaNz/pYm/waW7q4kv7CusUd8Bfb8Lf5qxhGfMB6fMf6rC65pXhzmZ9Z1doIrr2UYzbDtzae+2xd6kuNmW9Yf5vzyLc9M29k36rtVnUHo9tcIa9d03g1WxnJtmq+VfbtFtpVrqk4nHz4kfmykV8jE1fJNzzpGaS9W0HcFA/FAETfZLH+/u7v/u7DX//1X3/4zne+8yYfdioeb+43TjY20nXX1WfWr9B5tkKfXF9b2Bg3xxGZI1BHZO7fMM2Ivo171Yj7+97mrD1E3Noq/hYXtjab43RzuuPFLMg+lY3k9koGYhI90ZeqZM8G9dgApL9NMn5z4xM3mus0Fs1m4H/+ygYx388WtDXZTM+ff48E3lsCD9H33ivw9P8mAaC3ya4AL1AXYBYENOlqMnqJiwJSAfR+529gZUGg1WAIIkBY0GhyXuKkAVZivu825t7yAIxJ+jeO9Q08ugWmibcdKSC48kLCvQJ5TZwFeO0inpoYmIM5Gn933ABCQVD1ICBQwE4+l1QEPrrbXIKwJEHBX4m+m2gD0W4bGDAb2FjSJ/DvHEnCxuvB6hJu1RGSPglhk3xysxYlJQvW6C1ZAkSuv4SxvyWB9KIJ1U1g2JIkkJwl4vu+t3nXBu5aG6826U5Bj4QPyJSoatccPf/pJkQFqUgcSSC9pDOXYKIz1rnEj7Eiy/Qjidtat6K2c6KvtbeSdSVZrSUwqCoU0SeZKcAkT4Skef1fSfglBth25Vz58WHXB23OQKzqLzYt2QaC69faziUvJKkSm51rfAi666ebFDRZL/lbv9Lk3jo3oWoSY+6TjSqzEmP02to0eWcvJdDImNwkIOLN1b/rK3ubkw0WJNX8zZK8JZw72lgoWaxSTLsbowQG8Ty7ti4lOfxOfzZmhK+3KvbNvSqc+NL1aQOla1jCla/hU+djV7nRZ/SpbBLvd71NE+O23o1L1oZ92iAT40oUdV02Jre4euNufQ8/gPigX41rSBW+o78hsCW8KnpvdaFrkBR8N7K/yTmybmOjU4hUMcJRoktPd61KE7FrukUmjUmXiGAbCDlyYmf8g5j3KvY1NvF1/KT27kYHfSrx7fPG3XjK/xSbXH3p5uXk1M0YBJyx81XmaB3Eaxt/SK7a4M6lXzYPugG0NjZXZEM34NiedWVf9IHvrR/kZ4oh+Sm2Zw33PfupvorLjRt0iF+pvLVBJ9ndfAWy0mNgpmfIbXKZLg1nbTz7bX5tL77Yf2+WtQbm1zVoXCvecy49WH/zM7/6q7/64Xd+53fejrt9V0VXMZeYU4yuOnfV1KvsG5G123nnjzfurcfmYeNiJOKe+alK2HNfkYedS+1sc7U28/O7bfcv//Iv3yr6JpONY9eKwSUzjbvy6ef9frFRY7T53vmzv9rUxrC5jeTby0ZW3Tcd3xqPAP3kk08+JWttgOubjRbXyqEmJ89u9Qw9OAHuRpZ59p18yFw6XnGhMVzc25rVl7HRrWPJf3Zp/tcO4LHGJwUTxmrsNnn6+4jR598jgfeWwEP0vfcKPP2/SQAIE/glGUAfMFaHW1LqVYJ8gcIr4FDQhxAAvBocVAPsaMcImC2ALDEAqLUPgQ2xpKqoO8aCZQkZO+36kiw1AQHSWrkH1DVg7TxJUpPtSxhIDCrbzqVJLwAKxNr5Bf5K2GnDDtwFtNZcciGQN/krcFl73TEtSYQoAzoHCFV3WF/AfkBe8N4Y+vwlO43mLGmjg9b9AuXqAN0G0IEKRB1yQgIgWSjwn0wk3ea265rEua7JN/CtrRLUCABJkzGX5NHn5FzSYuDG+U3arXuT1bXRWyoK1OhegeKrRKxkj3NL+lj7AmMEXXUXydJKBWOWxADc1mPjkThKIlsxt/bZnmqf6dOuA3bdTkq2a4/+0mF6X1mUtPU726Z7TcLJpAStZKDP6ENWNKmm003crVX9dMlJ9thNmRKnZCrZacJxfabklG9jc1cf6P3G2YQAUSXxkqhdf23M7M86SZibuFkj49afMUow/E6Gxr7v6dy+Q06tnSU1iD7PV/P2VORCyVJJ1HRJBY/bJPsb0k21TzcE1q9KivVZom9joz9N2GqvTTLFTcTjfC2Sr5sq+x0ZeYmmG0voo7bJH5mF0CFLG0p0p+SJapxWla3dxixxWGwU82zqVBf5WsS+Z/OJW9aKfZacYVNkRabmr1LK/OvjG9c2HvorWd011lFVn+cuskU2Sz+t9avKu5IhYgMfQs+RW/RFTC/5RDf73fVLm7fYwg+XPBBjHNn+zkFgTYad78Z4x9d2xFIyFoM2F2tGL+Aa8WftIDGnV2yRHPmDvnHamLUlptJVRDhZ0jlYo36R/Lt5J86V6INH9Emv+ekSfe3PZzpeko9Mipda0WedPZdtfcw+3bo7UsvLODau+n8x7xXhV6y6ebCHzXd9jZQa0bdn9a0iDWan63DkrmNvGxssPtsZwbf/q8QaWb7frK27eXbc//m43qHAt4nPu7Z6Xhy7+e8tu3/xF3/xRvSNEBK36DA/QyZsTxzs9xcrF/8U99R+eg0MrM/NbxWLew7h5DrMvPFt3Fu/kaF73qK38BaXsaPiXD5gawIDqhjeOPhKm6NbC1i8vqtEnzEXV9Ml+Gxrwka2js3fapvyzbVJrxq72cOOMF79PKJ780D8bQ6r1Hz+PRJ4bwk8RN97r8DT/5sEGoznYIGgElKAJ7BSgoJTlkA3SPrO+RV5QQZwtiNiTZKggs8OrYR//QzcCaaCbwmHAjwgA5gtISDRB2LWrn4kKRKvBSZgSLIDKKtQEIgAZjIBGBFngqF+Bd6eBxhag51jbfQLHAOAwLvxldADZhEHAOnmJ6mQ7BTgVc4A+SswVfJsv6vok4AuyLdiZ30CGb19QDJshxHwpVPm0fUuGLm6urn02uk5XWcHiCXrcn+38++8AnT9Af2eJ3mTrMmk7RY0acN49MdWJA0lh66u+M016//VbWHVObpNB/xdYF6dsO7AWduiM3wJkoFO7lpkQYlxxB/gCZzrQ4K+MUkQAUm3qSOJ6f10Zud6PhhyBiFrfuzREdGofbZH19iJ84wRecBmSxSv7SbV95liQDq/xi9rU1LKVyG86HR1v+T+Je+tDxnWX9f+nYeQKCBv4oYg0Se7pEP8N1lKnskSqbfv2Qr742fqP9kcfURIsRXJx44lIRHj+15y7GHkS5pW9bKjl3E4B1Fa/yFeIReQGqq/G8MWR9jzrpu8vDlwRBWfpwKsSSqZN9Hc+CVyxiFWeZFDjyVDJJiNwyXPxMb1wcdV15E75Cre8VuuRzq1knh6ICHn88hadS87qq+RhLumsY+vqL37vb/xhXSwfqC6tXVhu40JdIqvLTHFn60/t4H31jrtibP0aEcxqHjDWM23/t13rr1xis/Y9xJ88QbZzp/U14mtfAXcAlPpd8e1U52B/xC+xWHiSX25+Rsjwst1sIxYp1pzf9fPqhhVsThcoS32p+KLXNhyN9uQhmyNfOgR3PNKL9ghfTdfvnB/tx16Kp50PvRDTHIdgl31W6tWp68lOtaeuYu7m/Oq+EYO7dbdEUY2nBo76Hh9u3Xmsy/W3jWza0Tf3sC7Z+dtk2Eyme+BPfVVH7T2uvHBH86Odh2cVB8mD6D7MH6xmM/9ju9Z9eCeCTiiby/jGLlIt6wbfO/6jbPxppitGJm8yAkuEuvoUMfceLbzN9dVLe5Nxr/yK7/y9mKOycHtu7sFe2SfF3Pwuca8vvlu+inWD4N7WQYMLsbaAFMpCp+YH53hN6obF7fCh/qtTsrrvL18+gMr8A3kDV+Jf/UNYg88hBDf+Kc/e6Py8++RwHtL4CH63nsFnv4/TUAaGIEiAFMiBdDtXKCoRNJNOEuqlKTizAtoF8hUQbhdF1GyICHJB+oEWgFNYG2wE/AEMgHBvPqMEzvTQA7wZ1x2fAvwjUHS0/LxJiMNiPez5B3ImmyA0QWunk9d912JvN7eIrlR+SUoF4xcUqJgHNhEGgBp5q0da+fofAG+ZMwCu+f02VGU3Avgk5cdOcDW8zcAWcnIBQVAVMFGx1l9q04CIYA9fektZhJCQFciAUBdeRnb2jZn5MWtGqjcgV+3q5lLSZOe0+S0JFUTUTYHENeOkCJNuhC0bKhra32RPnwE/SBv477klLb5kCYxgGp3a+m35E8ipUJKAmBus+USJtYFeaQyoM9s8lyfK0tgkp8rqenzKztxPpBKn5oossuSmpILOlW/RZ/4pZ1DxjcR5UOuXtW36atkkfONs3bGd9aerW0TANWJ1dvaU4kMfdNPxMHaQ4xev24c9BARUT8kcaG/O6fVZ71tGonXl28gafabBNoGxGTSJA55Ik60At0bCBGc+6123ISqm03rl/1ev9+/rZe4zK6RjutXMsXf8mklGPh0spxsyetCI3F+R/Guvtu4Sz7bYCAb8qgPWH9bA7ehmSc8wreR336nw43n2rxH62a9uunCJyFW1p412HXi5H7XDiLMuOj4fkdaesGKZ13xFXytuXVMCL/iKmtgntXr+m2+0bVkVbJPHGPHsMvGbc3XD7/0Ku77bv0ZS482N4vB6Aj/VV+z+fPH9SkIFYm8MbF9c0D03dsE+ZqN07Piuk5rFwlVfEeOjQdkbx7FTiX5xEPzoy9itvk3Plcf6ITzGtMbFz1y5j6brEQ5e1PxtvXdJsYIrUv0mc9dM2vNXyCsikHFixFHe/Pub//2b789q2/P7Nt3u3Y2fzHi1kecECtnV3yhuZAd3RUT/M3/dYwdX7GJ2LjvVjE4os+tuyNA1yebsIawh3b4FvOpryr+ISvt3flfLH193eY3onQy3a3Qu413f08PdvvuD37wgzeib5WII21L9GmbPpIN3DvdUG2JBBdzN25kGXJdDrIxwhHwEfxBLkhMeJx+s5NbdT7d2O3E0xV+2bnWnh3ps335zL/acNzYd0fQn//5n98w9vz9SOCjS+Ah+j66yJ8OX0lA8igocNAXZF9wW7DomiaZBT9NMHoux75g4xZP1QjeplXS7VbI3IDW+QEGAs8NTL0NoonczrfzD4DbHV1QWdBp9YhAuwCDpGsSUsAOPACtCAvgdu1rw20Eu8bYBbWCc8loK4SaHBS09zPSoiClCeUFf4CdOQCJFxghwwRvt5H0jcmSK4BPIEfwbC4FfoL4ZEP2xqP/tQFUFWSU3OvY9xlY7GeJg/HvOFnQ1SZSlUlJro1Rwi3h6q1MrrOe+xvB2UQY8DduhEcTA+sEqBVokoOEyhg6FufQRfrAZqtL3ZHuuvMhAHXtcudpG1FgvdmT7yU1wD6ZIvS6s78+dv1+s4ur2qEgnPxtJBgboo9/kIQ5lpxhN8iBm1CQy35nr9bMONeGqhegma2bR3fiC9LpAbtBPiBpjLn6bax+Q+TQodpv9QuZsd+NnZ0gE6q/nreIxGySWEJMhdG1x7W5Me7c6eX+0Re6vd/4QKSAuZf0rf0j+lzXZ5balFlCgGjyuID9hugTI9hAyQaxoUTDkhZxyzOJVNvRp7VVH6+iBTGEyKIj3TSq3q095B77LpnvbYsbRyubSqKyW3aIDPV3/VNlIKFEACJjxFG6U4IX6bI5kMH68/bckv+NQ/q6cZwPtCbG6jx/7zw+gD7CETcJ7y1h9W9swhr5W9sbg2f00SPn1h/Q3dr7Jeja7641vztffnvXF+uwr0v0WRNxv3pobc2rNlxMpw2+o/6G/XfMxYzOpcNro1VF1W06Ik6UcOOLWi3aim2bOogmPoXv3NzcSlhSTHyHxaxbyYaNufJGDmq7c6heWpOSE11nOit2821rr9jHZii/xY95tvHOV61IJhs/om+3fu7zruvaFcc0djYnMDfru+Nktmcv7zbTEX2e0YdknJzpSn25Pqpb4ojqOj7/2gd8qX95SH3zK7sRM1cJtzft/tVf/dXbCzlGmHlDK72vDMTe+kK2aE7FSrUdnzse/qz2oO0dN+/5yr15d/JcteSqJPf9KjO3hntW3yr7Rvy18o6syUy79KmPlLAhZa3gghYaTHf8azyikzb45ED0iN3zUXIquZwNqD2PsC/nK/7Z2LWrgKFyqm9Zv3zXxrz1/LM/+7Oq7PP5kcC7SOAh+t5F7E+nVwJzrgCGACYYCWSOghOAzPFK8AsMnHMTSgkPwIbkc4vnEpQ6f6REAQMwBjgDoADVxnWrlgAC4LG3+wGp5o1YkBAApBKb/b1zgWUkSwm5m6wYs3FMlirbSu5oo1V5AmsTq7W371Uh3GqDgpW7npUXEIJU6VpfXSkgpAsSB/2pYJHYu51t64owBaLJBBlhB7HPxyqRuTkWxBifoG8s0wOA/JIzBVh0qkCkFQElv8y9equ/JnA7TzUB0K2aTzIBABXobu4jGEp6sSuAEZH0CjjunFZ5aZsuN0Ep+UBWxmaebJlu0o/6CAmKvozXGpE9co3+spuCdN9tvRF29GP9TIbdhea31sbktkoaZE51v1VX9G/teU6NJK071sC9+dGZq0tkNbk3UWyi1qSgYJQsWnWkjSYzZOQ3Y2vSiKDgx6v/9S0qrqyl8fMHiJ8SNvT5EsF0UPJp86GJToE7m6AbbHd9Tl77nr9FonUdJR0lKvhQ+lXdZUeqluonEcpNmFX32WS4zypCNnR+iAK3JqmWQEL4vUQ7nZbI8PO9VRhJ2dsWS/hZX7ERucHfiKm9TcoYWkVV3y3GsEOE401+xXXrv/OaHNIt66mSw1jZw65x67SXDEjo2jff2v4Qw03u+SAVZ9WFjWXjYPclh9c+HFMyuAQ52XgrvA2pXccPmc9u//YmS2t9SQhxp3r7CjuJxXxAMQX7gaesizUthuFP9NdYUXJPHL0ERv/mKxo7kSgd3z6zmfqZxmz+tL8XY5So2Ngae+/tgPTLJu3GNP1vnBB3bSrbOGp87qZvMVX9laqyYlP6Up/VOMK3IrLIbNfdtb9YkY0hVlSPei5kSWVjspG1ca/yaxV9I4dGFjkfLmysLz5qPCmeN771NbJmt+z+1m/91tvtpiP+VEzCK/ROPOVT+AL4eXYlHlfPquswfmVWXWsO0PxkY5jsN/+9jGPP50P0LQ7wL7U147vjvtie7zHOzo88O5bKstfAT1u7Padvt+7u/1e+8pU3Xd44reMq+/YZ2Uu3N0/2XiwpftKPvuhwcYst8v+wAh1my92Md5uvc9nAjR3N+da/zbA9f3DVinK+4sbNR672qtJYH/xQ5btx/emf/ulNX56/Hwl8dAk8RN9HF/nT4SsJzLkWzAtMAFfBpgBXsF9gw+kCEILPBYX7uzvOqr1ahdDqHeAdQJWUl2gokdGg5/PaWHB4VeGhvV4HKF/gsDE02dy1+3d3w8maHIH9roHfSnSV6BNAJRoS+j7jTHLSxERfF6BbZ+vTNe74Xv1eAHjbAbr2vWTdrTUq2xbcW8EIvNq1s7Y7didPkC+QBqzoXolmQOdWrVWP6Y3reo0EAkkBeAJ9zu1t5IAVudBtSQfys7alGmBzmSwQfZJdFZ0AVsGh+Ut+yL8JAuAqObrHjWn/SvoVNOmvyR9SRnLSJLnJbAmeJqLaQgy4Hqgz91tJtXHRJ0kWv7U2VQUhiK21OZdscP1nkc6dh/FufNqSvADA1s886WkTuyb8fgdiS/SVoCN/uuo3Pso4kUL8UM+7Gwk759Xtma4pqULfd0S8NQnf9/wpMr7+puuufQn1jUO7Th+I2erWrq9uk73x8tHsy/lNkFWr7TuPbUDIqOKjd591+26Ji/oBmxreKF6iTcVEbyMUP0rCkiEfL4kyVraxMYifTer5IHGLH9tzmVpNjXyUVPEdYgxiVGJ4k1Z6WRKG/xKLdk59H79fn9LbdlXwbgw+146axHUNkIraLznQjR6Vj+tf1SMisv5N340/m9u+H7niAfitXqODCG/kS0lDtsS/9m+60JiGGKk+XxLuxrPGFvbQTZ7GjxIjdLCY4RJzdKC4z2d2qx1z65q9Ivq2jvUxMEfx6PUTO8daeiSIiloENtsoudR4tXHvXNW3YgN/Q67wCD9tfRrbyde13eg1n67lZLRz/IaIqRzoU+2ObPlumxFeJIQArB+1kbXxbxNs1V+rBltF23QUvig2L76HH9gUW9vfcMf8ygipkXy7bXeElOfzwTdrpxtk/A19NTebvLuOj6u+VQfFxK5VcVLjmPY37tnoZPG9733vU6Jv5OeqHPtPfGEn+nPOxcrkZk7GVcxsjc2tOVJtd9du/HvD8Kr5vvWtb73dvjt9nYzEUOA+AAAgAElEQVQ21lUh7jZs1YiLERsTmfPt68tjTcQVcRnZ7S3t8CwsRpdhZHPqpk6JvuKZVvdXFsUB088+t3ufkdPGz4eIL8YCe1zcz8/s/D/+4z++7uP5+5HAR5fAQ/R9dJE/Hb6SQAFgHWeDV4OyINiAXXDHmXO6QKcAsyDWJKmVfH0+H+C24FUQvIByAwlwJ0Dsms0FwACANgZBGmiSDAIygJlx6ruJprkVBNphMl+BvMnNBQjAlDk12ZI46EOSLhkCEpEbJSsBlAvQCy5uAnfHBgCaf0GLa+nITbAkVLc601oK3OYIjAH/SNPuqOurCQIQse+sWyu4uv6vEiO6TB93raSdLgG21r8JbHXUOhuHJIBsak87R+Ug+aoIUW1Ex7e+7FLCYkxbk5IwknO2ub8lNuZofKpUJckA5r4vqOcz6HyTlUvUSQCQaU0i2J7rN79WdNBz+t3kZdeszd4OXZ+jGov97Lf6m1Y6leiTEHR3uAmDsU42ErxdD4DqA3hfe72e/kpi2KWqDnag/a4ReaseJgNzs0ZsCGGIZOG/6D0Ch5zZUeXEd9ER17KFmwwhnyQR1rtJNp+zIzKqfsg86LHKzerL2kMqXv9aoqTJde2IXmw+CPX7eADPeNzv++z2XXPTxsYrxtErZDlSj67Q181tiQyyz2YIn1p/5xEQ+kccNTYYA39VuVpPxPiegzSZegg7/+aa2oBY0lhGT+hjj+xj51QPyYWf0we/VVLMbYdrC6Gmfz5QPzuKFfU9+4zYszatpjTn/eZREsYooZU8bmzIVRWV+3vVNEuyfccnk6MNKXqF6DNmtoQ0QPhUf/m06nH1nY3X91mPxnP+ny9AnvHxvd74YBH+5ZIpxtF4oP3Jl08Uz+CJEgX8g/Wsnt05V8+6cUSvPeKFzd3NtsbIrWlxXSv6utHFrvjpV1iDzdG5xk/zsaaTFd3n5/jfynFjpYf1tdYRdijm87iK6WUfdQF3kMvaXXz8n//5nzdyaFVgI7tU9Vmf9lXiyboUv+yayW0VWV//+tffbttd5dluMfVSFD5u8+2cui50jD7QS7jmxgl4rVjENfS4JBGddN3kNHJ01XDf/va33yr6RvqN/LQ+2uNfxHZtsRP2Rt+Ltcn0/mbufEHtXbyGH+a3J9sRfauUnKx3zuLBj370o0+fuaiCeH12s2xtw5TTEZtY1lFl3frZf494gMnIE3bhFza+/e+dF2IWPMNvw8xdh2LtPtZnY1CBW/w4mbEZPkUcbxw0buv/u7/7u0/C/0jg3SXwEH3vvgTPAApEBCVSERwFBkkssCZoCZAXCEo4WjlQJ9/nCQ0cSIrc4omwkfA1SUBqNWBeUqEB/yazuw6BguirNnQu+gfMNy5BXdADDAG8JjY7X0AH1AsABGSJnMSniYMxOqe7agAigCAYAmsF9dYbKWVtBWJgGKHkPMCKjARwfRT0qJRwy+7WFojQviTcXCXxkjiAmXwB7va3z+YMEALhKl30R3dKyPhNm65tsg7UkSkwtqP5vSK1ANXJwpyqXwCZpHTtAfGqiYClKxtj2ZyMpzpmLZp49RlGt9IFkNoR+Tf9kjDcRJ8f6JoAhYCX5AlYpkfGbn3Jp0kEELnkhA1sbPUXyC/r71amnQ+QWl9JojWZLCRpzrlrpKLn6nerRppgsytrwl43ryUX7L1VPrW9tmW8Hfd+RzDzy5IjIJhPtL7GTvY2ClxXgodsyKUy3PmVUwE/EsymCbA9OZkznygRoev1T+x31zVxp5t0eXNALpCZBLXJtUQAWTwZ9XlCKlrW3nRHEsS/Itf6IiD2qXKS7UlWJPxkgNRDKozoQ06QD99MpvwissnzAz183/h2FNN2VDFMN6ynuLqxrHKD/pJxK40nI7c3s2M+lt+0UdOEa7/xVfRB7NWfOC1OIlvNSwwzf/bTGK3tJuSN+fVrSL76DJVfKsHqy8V4fWxcyJDJZMn0/r6kyubTjciNZ2143hi53DjSWHD9yNo0tuIQcy1R5NqLxYyr/lWb7LJYpLbEFumksfqe3xIvSsLVX7JZukInWqnOXyNG7rzN+W4CsKPZlDjM7vRbm7cBxo8hqVQx3XjifOvGx+zvxrZWQYmBxUKXqGMH4tar+EPOxV7Fa0hyGxLTSX6K3dtEXPv8/m5ZXfXaXj4x0m+kNRxnQ/DVGlvTq6fzKXsj7J7Pt4q+kVIjo2CNzo0ciiPpYTE8P8MvVhfpY/VPLKFHxorY5is2v63bdG9E3wjPvZDj7//+7z9897vffZOHTSvjMdaSvdXvSwx2bm2jZObFQZUtG6Y/y4NWIblKycl2st68Ntf5o60j0nZ/W0NVcbOZzckGRR9twqanJ4sRiw1uod36WS+4iMyLk+AIGx9wajekmh/x/ZWT6tyNuc8MFJ/Y/+1/f8NoMEtx0z4/RF+jzPP5vSTwEH3vJfmn3x+TgISvgE6gLcAQ2G7wBdI45SaYnO+CDgLILXOtbuitRa2CQKo1UbjExwWiwE7HUdCEfADmFowWNEqgACHmKhHZtUChJMj8JUcCD5AO8AhO5AiQSkrtkN2kU5UF0gMgcT6w1qBaAFEAakxdQwF4x+7mkZmEkpwb/K8pOddu4dZSgrv1JguVG555pKJlY7jEJVDc9QSGLunVyi26J4m7ANxYEAeS0oLkkinrXyJifiUFm3T2c/VVIi5xkZwiNCS61prO7G96ar2toQTKWgBF5LUxrz+JLkKz1wHYm5fkxlzpdW3CGKxXyRt2vu9Ueri2wJudWkPjNU8VVh4cbl2sMZnt+tmCZ26unSaf5rR2971bmvi9Jhrmzh/wg5KMVn8UDNfe1gdb3NgkIesH2WSXnE6yS2Mpyde+EbrkzVZKLFav2bB5OW/ju+QdnUWY7W+f+eFL8JRkrJ7QLf7AvPTZpBHhsHMRM+yjScEl9avf1qnnI1v4P35UxRUbQ/TVv06X3NZrrWyusBVr5tY/cy7JJYGZD1wSLBHuRgQ73lHyggjjJ5esISeN13rtWLJJYrlx9A3AKiYQI/xAk09zFdPoTYmYkhdN9ug6MtZ6Vne21o1zbBzxL2nk9/qCEut3/YXx0xlkMdnTqclCtejikjWwXvrc+Lf2I0Im9yXI+1yiz3gre+uB+FTlwh/zCXxn51E/0zj3ivCjzyVKio+0y9bqm9hHda6fSyzyO64p2SXWiF/FPPqDE+oX1gbZsafOp2Qk/wNziWFbu5ES7GlERTcWxCREGDxlPjtOF/ZsOaQIm3GtTRPki9i/85DIYknxYM8X6+vrGqN9to4IJfIr3rAu1SFYwTPapm9iqji1MYqN01+VYMi++ZRiDWtFZ4sT62/W/k/91E99+NrXvvZpxdkXv/jFT6uGzVmMJV9zNfce2yd9ru5dXEM+G/PWS9tiTvWKT9p304cRe9/5znfeqvr+7d/+7Y0A9YzUS07VTsXrjqXryI6LKapb14Z63j4Xk8xPf+lLX3p7IcfI1H2e/9r45jdXhbh1HIG7taU/7GV6ue/my3bOfJhHD8BhMNpsaPbkLbgwkvmQpaPvq4/s/RJ/roEV+rc1hBk9rsljJ2yeVW4lp+kr22617e/93u+9UrPnu0cCH1UCD9H3UcX9dPZZEpA8FgRyxk0CgP0mjwWo/R5IK4kCZHPmfROgZKkPMQfAOXNjQkxJEG/QXd92sgtWBVVBQ7IrQEnuBea1jxQUXFTVFHgBZoCdOe9c5wGAJRQFPgmGBM6LCBYwVQcg95pYA3CCtkT41TyBACDogpPueO/6tSlRKPjedcZQ0FpQq8Jt6zwAMfAg4SSPJrAFWNaiRAnZ6w/5sLaAMPOyPgCCsXd+wJTfgAO78wg/SYmqDH1Mt0qc9Vl9wHATJgmfNdj1AA5ZkatzW1GG+NocVJyYT8kYoJxMgNL1tzF6fpixG2MBsZ1wdoNQInM+wJpIahENxmNeJfqMa+ewrV2HOPH9ztvvnv8yXaFfd33ZvqqFtls9Id/NWYJfAG7cEj3zYwvWi26UJHMu/3eJvvqpVpWx211XYm/f+/sSZORsnSSk9St8Mn3tPDs/enj1xTzIhMz5FzaqH4midtgeP8yHlkA0fsTjjvRUVanrLilxk9DOj37umt4SyseuH76n1Vt8Lt3b36rpJND8cf199ZG8S0z09qgRC3vukvgnPtRuNz52gNhz2yjicUdVUfWJN1HeeMTVEY2q+2yqISpKCKlWLHHUpPvGM0m2jQi6QIfoQpM78u/zEPm7boqsLUQfUgixbZ2tBV1bfwg9eAPhZ/7zg3yhhBYmQEQi9ZYgL6EeMbBKoH1vrNX3jcNcJy9y4PPpVYl2PskaFl+ZFwJNrLrEgL8b+/VZPCfmlayx7l3Ti+381u/5Yj7RbyX72CRfAY+J2Ruj6uaOvTZkrOxpbVg7RN/sCYG98+EGRLnqp+lRZTd72EsjZovsj29k59bDdYhkeMHGU/1d26rd3HVr7LVOF+fQqW5adVOklVN8mVjCh67t6asK5enw9HnP6tsz+zyvz62/a//GRXMqxprMv/zlL789Q2637I6EmjznW+QTbAqBJd6JG5XVvnv1uzbIqHKEUawbjF3ZwkCIQL5VVd/IvlX07fbdEWF92Q5Cmp2zUzpsLMbdMdYXVw4+l9DTPsyt3fmvkaff/OY33/7vOX3T1/3uFuRV9G0dN3a6sXEqoti5i4P/+7//+/afX7Ohs3PFAcT5jq6HEYqDyNQ6Vg6bQ2/jZdvskm1dzFA8zL66Md0ND7K1PsUrCMMd//AP/9CSPcdHAu8mgYfoezfRPx1XAp6l0UAFmBewNdABYTfp0oZgq/rGs/cKsj2PYU68u/E3mdZXE831C9AKIgKQvl+B4gu+JOUSwbYp6WriXLAnCDZR81nwlJivDUQN0N8drgGREn0CouoHCRDSR+KjysHaCMhkAfxcQgywuuDE+bse0Vqiz3ojGNovuSPCVPN5NlVvCRhQ8cZFlVjICslBk8MLnJqcdt0n71YZGBMyye+bp7UsyQwoAGIqDYFKO6DaUT2yNsiy50qEW7HY5AnhQRdatQL4N0ks2QdAGyvA84oY3Ti9yXo2aS1cuz4KkM1Bgta5VadK9ElIyFalQ6815l1HrwDc9UkHdkQAt+JA0sdnWXsJ+tqQgG0+r2QhYbkJzP6WNGiXz5F4X92iqwW/CCr6WyAvuUWoVFfoNNuTuALBEr8ezY898ovGc4H6vufTqy8ICH2RkflOf0oI1v4Be/NVJaOtkpPV/ZJ8iL4mtSUnrJV1qH+rT2+y2NtQ2eGOfI9xI5wQOHS6L1XoWOnz2uIHuqnD97styW2GS4RHTHjjYGUsPqxviSTfj3T0nKUd6/cREq698WrjEHfnk70Z+BKr7I+M2UNjR5MqulafRL+b0NosEMNu5bqKpFYTWoP9xv8hM/jKi+LEHQkigs+t05v3CKL5wb6IoXHJhsGIgFW/jOBbFdSS6ZF++944xCQ2VrLeXNmbMZecYd/aoce1EcQNO4SFXPsqRhT3WMuS7Ai5tQF7ifW1s8bVJtrk3rE4F8Fk/WEzOsA3Wt8SvGTVseqDbC/Rt6qyranbRacrKvnYy4jxYSvYbm3tml279vh8MYc+Gg+ZlNhbvIdtiykqE7Jnj9aFvTZuw2P8V/13fWJ9XUljG39sANkmPnkhg1vSp9fT6em2ylXVfdXHzmefbd6q5hvRN8Lvc5/73BvJ51EAa2PyEROse2VRAmznk4tzxI/1i4Dkk+qj9hm+46vgFvLq9Ttnc/VSi5Gee2bfZDEbn93bZOFniyOKka3b9UX+LraBfdideV4MQeaLE1/4whfeqvn2/6tf/eqbvu73jWvj3BxG9o3Es/lD9vDX9Hm/u13bRhFswx/MJhajRvT1Dis+n24WN8Ev5Lwj/1gcXwKeLpKtzRvzXn820O5dHHdTSo7me/5sevgQfZ+llc/3H1MCD9H3MaX99PWZEpA0f1bgLdC/YFTSU4DYBM/uDHDtNs7e8sixc9YlDIC+BsUGFQChu1kNTAATgqxAScC95J4ERqAyt5J3KgEanARCCVxvMRQAVT5IBBx7q9YCM5JD4iFRKEBW5WdnywIDak2Kgai7TheMAk07StAlHtaafNqPgG8NVZBt3fsQeuvo1riBFbvJJStKjlyyRfIDPBaQk30TE+MGAlSbIe0khm4pb2UG2VpnRNMl+u6tQ84HBK0fPZW4bZ4Ih5K6wCTdrJ7TIeSchAFpWEKmtuiN1veZRuTIHkqWIIUA7B2R49ZlcyIzcicfY3x1PTsFgM2RrZbs3megWUUeGSH0gPk+Q6l+oYkkPZQY0fEL3Ev0kqWkmO1IZrTZpEaSwlbMo7pe22E/fHF979qSwBXwIkLYrqSv4+MHzaFkJx+jcpUeIMLpPF24PpcfapLFb7diVUJBT8nWGml/Y9w59a3kx39pv9+73jhaVWWNdkT0IfhaQc3eJf19QUfXma9lD2IWu5agIPncbuh2wfkaa7hzybSxbWMRC6Y3bt/1ogg6ZL7WvTKxhhI3z6fzBvTedsyeKnc2fuMHn8qv2XhC9LF3c9yYGvOa7KncLdFXYpU/uBtB5tu+GqPdHbC5rgJpMhjR6i2TW5u++GVriojzTL4l0Z6FtWR5REBfYrB5dTOPHyE3sqyvLDGOQLDubLZxjC+Fky5OK4nIlkqcsOcmwwg5G1vaLJF7dZwt05OOmQ+HJcWkazObS/EVG60PcG3bJ1cvlWlF34gJxNv6W5ueS+bZrYi+9T8bGCYZObV2dg0ysPZuTvy9DTK37laGznHkb4sDfGdeXWNxh+0Wp/K/fB/bK7agX3TEOMSGycQdILNR8pk+++9Zf8UXdAfmGp4bGbQ37e6ZcavkG+mnqnLrUMxg/Sd3nzcfPqtzgXUaB3ye7ReH7jOfJO6uLfYkBsMfrtff5jg5qNhVGTcybFWOKt/IZLIj4/rqYuLai88ISH/DScU+2iMfazj/tJebfOMb33h7GccIVS86URiwjYeNef/7nEZYd21v7Ii+nYfQRb5ZW89xnT2pABcnihHrIy7Oro/XvuPGcvWwd7A0RtM7ORT77maKdm8MtsH2+7//+5+Z8z4/PBL4WBJ4iL6PJemnn/9TAnbhAIkGqUvmXAAj4Sr43PUSHRVPCxx9uxPQKHgDyxz8TbhvQDVW4ysxBCw3cXX7gnb0u/EDASUakB37zZh6K5CkFRgETgG7gmtAREIs6ZFgO7o1a8FP0JbkAGwNpK+IvpswFEAaW0HkBSdAuDUsuKx+dIdTe2SyY6so+iIO6+WtlgNULfWXtHVdmywYg4T6gkO/A9EF05IaoGE612q+gZpWZyBO1oe5ISEQRECFBKbgE4FDxnYuO+Z918qi6QCd21wKUMkGWaQvwIsNlRS25htv325dMgx5dPWDDSDY2L6d+lZ1sX8AE1EjuTR2INYc2YYdeBUeErZrCyVatUm+km5rVeKH/ejftb1Nu+QZu0E2rm26RF5N3OgoYO/8tWPXedezm86TnIHmqzf1KfSs+k1PHdf2/lmf6i9dcf3Ok/TwLda71SEIoyZo5rLr+Fq+11xUbSNhtckHrr0mQ8icJmp8NoJw19Iv+mPMZFB/qX1j9wKIvoRDEmwdNw63mNqIoBPsTjJdArMbANOt+b7FvvkZ5ISYeBNavqsJjzFszt7Ci4Qs8bXfq1NXX/vcOlV9SLFW0Itn7LlJmvlXH60jwgYJ1hjTmCRB5/9t+PB7CL7KgD9D7NXWuv7GZRNufgrB6WHzn//859+ICs+isslD38xj4xsJsIf2r+JnZN+SZdVPyBA+p3HSHOnkfmPjm0ur+sSCygt2kMC+eqSEdZLItyq1ZJ/zuhFTMlQc5fv4heKrG/P4ELYrVq8NWJJt8LNsZmvSCh6xTxWQNdx4SzKTz663eej2262t5//yYSNoRthsHUfa7rh/iO6tPz1gW+4wQFaTHbJhc6Ivr/Br5UpHayv12fUhsGOxmvnuvLU7HRBv+EFrVHk23msXXpg84UpVj+Qzve6Lf9gcEkjcRPSN3Jv8VIDZuN867Fwxj95vzNZmNsl31W5K9tIbvr8x1Fg2L/GGvxOT2KBY0U0BcXjnTk/2323505WSn6t6nN3vd2Rx9b79sANj3t87ly/d9908Y0fFusarCntk9F7Esdt2R6xO/jaGbP70tlyPOYEh1r+KPrdq87Xri7zo7tbGs/rcwgsjd6PAnIqv91kMKslXHEkHYI7JtD6Ab6x9wO3uFOCr2Uhl2nP/4A/+ADR8jo8E3k0CD9H3bqJ/Oq4EkHIFpIBKwYegiiRrkAZOBa85Y8/K6S0z3pImsCBW2nZ3gws4kIpNNgXVHZFivpPodhepJEuD1fqXwOuTDAQzYx6oMbcmP+Rhp1cQFVAFP5Us+15gG1CXyN1bFgE5yWsTH4mROQPHxmKdBVvnCdqvwIkAWpKmwF8QBjy12aCPVHLL9o7OU1HjlrTult7xSuSsJSBLxtaooIqe0EnB3468dewDfz2cvQmPvqubrd6QAEj0m9TsGuMA3jbWznXnb/2AHVUuwBLdQppYAyBZHyVvAM8mzMg3a2HeTfAlfIiSri17I4e1d+UOWAJjZF/yihyQemwWSJ9sarutuOr6S3zWNgBvXSRnJYI2VjYHbO93iSlyprvtyCtEbMkKbfOXEpTKqQREE2U6sGtu8n9lJiHZ9xJnes931X9ujNYdkVqiRtJWWfEpEgR2dMcikWb7nev1T5vv9EB1Bz+4fiUp+kGGNEloYoC0ZPd0cO3U9/JjtVlkjPPoSv1PX/jiVqK1VVuUnOijtmGO/IZqn811PsXzScWMxT8bDOKcuUlgyAvBaA1VviGLurb0anOtbrE/vsrtrG6zs+lBx66vaSxsQsr38Bf0aDIkR7qCtNn1+2yDCskn2fYIB+Q6PdAvv0huJdX5B3btVk5kK5J1lUgqkPhD16xdsvUAe0Tfjqv6WUXMfhNn6ULJGj5MLCNTPnNjLVFoHasHfAyboT+ItMrAZkjfJE3XG8MlxIhDhAnfIgaQB9vjH6sj7N+6w0/8v2vYXgkjfopd3ccZkKlrq4M21hDoW1e3826uCPoRNiNA2PHkvfGXfB9JtWvXvirZrS2729xUAPYFNq0or28upoU5buzkv10nppcw4sPEHLhKHKEnxavFxMXgxSTsjh2poFUBqfoR8QIri5mTr03b2c58mbsE9r01lx9czMmvmbP1Kt7kM2CDXUM/Gw9hkPr9yprP2Vw/yzZ3PsLJRs/Wf7qzoyq4kfyz//2NKN219JKdi013zc2XzySn62uLo1Ujz1epnNzz+qbvSObp6cY6/zm/5O6Y4qjZGPJSRfL8RHMQ416f+l3cWvW5O7DEObhDPIHdkM905uIbcxcb4Cp4pY8t2vguUczv8SNkzjb63Ftjeyr6qpnP5/eSwEP0vZfkn35/TAKAn+B6k9RXCc4lgQStJtDenguU7bjv3CLpNg+DAWAKTiTpSIJXQVuARPQh1oDpBUTJnaT8gmpjETjWBkKlBJbKiD50eOPv9YCJ8QC0gmuDoAQN0Vdg2kSvO2XmV+DWBS1Q7to1QS3AJO8LWADGuz4FV03AATyEmvUHIAA1CeuOAyElrpokGaNkYscSHPtMFsaEoDCurcWAFeLBQ4Yv2dVbFFx7599kpUQIoGRsAC4wKgna8erA/vYAaDqqumHnl5zR3vTqknvGIzliN4AXckyFS1+EIykpAXSTrbvmJYRuQlIAa/wlUBEa/I3rBwJ9lrDtOBB4d/QBP7JA0hUsX79Qkh8YlPwiaJqktNLSmgKsa1vibswS9kv4SdCQcuy2iT+/5Fzyoluu5av9zu9oS/IyHdpc+Bq2IzmkJ2zfeQgMcqDTA9KIkF67z8YugW+CvHEjAtkif0JO/CUZS6D4T4QOf1D7lHBJOJpU8St0FXHRW9gkGEhl1S9ihjHcpFVMEO8ckQCqv/t8UmQNe5s8a7f0lVzEL/Kjj35volnypEkcPdEnv8f++UbJvPHwrWKXJN3aXztozG3cEret2fozVtVEq+pexQw/iHSpLuq37bFBfdPxjb1EH1JiSfOeebUqGbfy2uDhT83XWy2X4O+NnKvq++EPf/j2XDOJcn3CK79TwoXPo68qYMni+tDqk+RbPC3xBj94rhh97t0M1tSGbok+Nrnx8YV8aX2uWFR/IyawT7p04wnyBslvXWuHyE+2CoNWrzeexjGVfeSyOSBueusucmHrMT/vNnq2SYY7r28lZRPuTiA3RAvfTLdb+UfWF0MgUzdW5EhtiZwrB/2Iq65l23SqPqo+Eu5iw/WZ7MrmMr/HdxbLrJ1uGKji23cqzeDz4ofG4WLJnYuQfoVB6QDbYSN8vD6KTRqbzJOcGxucRxfZfXUSWbxn9/EDbn3t7fv8cbGreXbMYhRbY3u1u7WBMFYFvtt3V4m8/25T3zXT9Y3DC1ZUHdr0UOAwW3CLcisTiznkMIhtlZtu44WPbUDI4awBfGLesBZcQjbWGz5l3y108Aza4iTxqGvPDqZ/XvZHP3d8iL5mdM/n95LAQ/S9l+Sffn9MAkBxE+8Gz5u4Ngks4QHEcLzd7fMAcH0BLRJJgEjAaDKDABAgnQvMAAR2iSRAEiPgdwBdYAeuEEAAbKtOJIYlVewoS3wnp41L4APQgSsPdlYpgLATIPc3cFHCp5U55oUAAmCahBUYa1twvUDoJswFKD73u83lAj4EC13QJjBdIq3AuLvndpCNz7irE5uXNeu8rEkJDkDKmACpJrfAKfKxiXkTKIm8sWwcQE5BqWRdMmMd6Ca5rW0kTNdNNQaA7Xlhkidghr7VFpqUI9Qkv+sLQTC50GsvAlDNZ236zMmC9K6NhEMSQvaSb4DcmIFHfqGypC9tQ0K2832eHLa7LgHiuNiZMQHL1d8mGE1c1mYTsVZtSFRqYwOhADt7X7/ky1eZC8IP2CUPCXTJo31WwdQ+zI8eSSYABYUAACAASURBVJ6tk9/X9ubSzQP+ogke/eRfXyVNEoQmlhKijR1x2GSq9tmEc+eqGkM88fnW0pi0zaZVOW+M/CObu37JOeZTf2Rd6Csd0D5i3W2ktT23cLIjCUp9Swk7a2uOKgzEvW40lFy74ybbHbu5c5N513Xjynx7a2jtRezi+0pyb16IfjpHtvUjJfzYszXh30pI7nwyUc20dvd9bxv08ou+AEVf1VV+zjoUm/BVEmVHRM0qVJYsL3HeZ5seHZe5lujbg/r3f8n+kv7Nb7qyvsnAZ/Ggvrmkjrlb25IufKI4ZPx95ML0ic9mE2tLZc+O+4+wNi5tteJ01zcx7uYH3yH2i/c75xIa4q4+SmSQx9qZ3hUHeeZkq2r5MXNDBFiXyQaJrpKvm1b8xWLGCORWYG0svXXXXRkbk2dheoEH2ZBXdWXzJBeygDU8EgOpD0fABXSBHrNPpF2JDHIthtBeYyoZsRNt1launZSAWZ/dFL9+x7VsTsxRvdnb3/lyGKJH8zBHRB+7La5yTmOF6zcOsqnvafysH6XLF0MUezgf7t7Rpvtua57df/LJJ29k/24JH3HGxqqzZGQNikHEIb6hhB5cxrbh0n2/ytNtTmyjwh1R+52f3/g2nun7bL9rOf2fb3V7L1tjT8WrdBAZvr72TNORfSP+WhAChxQr0M3qcPMtWME6l/RrDuTOJo8yErdLHlr/+gMvm2ODD9FHC5/je0rgIfreU/pP359KwG1ZSIKb3BckSAIkxPtbwgMo9vlsvXVTcq0NiZ3AJ0AIjhKNgbCbYAHYBdoIFEka8qQPWm7gWZAwPoFVoAXImxivL+cVaJl/Ez/BzBgk30ABgO93oKLEILm71m1RiIT+DkQAVg22BR3WtgC0AIjsC+b32bglbQiPygFQaAIpiaJbG7MEWxWNeVQv6EbnZR4X0HZNX4HRAZSBADv/F5RLvJFh68c59Nx35AKkAIgXONPLAqkSfD57BheSYWt850NPNxZEH/lYD+BbAlKSg06U1DbnAktEJvBWAH51qATIPpeYkujtGu0jEZqEVHbrC7lnnuQwcErfer2kiQ/SR4kB4PImL5IgYNtbOK03Mo7tVfeqA60IaKKB3NrvbEQCT6eNCXFQvWafXd9W83n2Hd+JFNnfxk6+fNlNjm5SogqQztIbCda+nzxK8PAN+kQW7vsl4tM5yRP/UB+FAOg8VfcgBUpa8FWNUbWrJreNI5Jh45QkLalYfBAjJECSJfJsksnWSrZKcPkwt8S65a8EAD9TG+avm5R+FpG8cxGLyNISMubWTaX6ZCR/CbHarLGIUXw/mZNF7YyO0XvXdEPImOkR2S8R7dsu+1bh+rFij5Jn/BUbhUN2DqJm6+BNqyP6lsC6DZE86PLGPn1YQj9yD9Gnoq/VnmyBbdFxemicO9aeura1L/ZsPXornQq2VuSR+8Yrod/xbhjRuZK86wv5S6f3OwLHehtrySm+o8RTbc/39XnrC8G7tR/54Lbt/T08wJ9Wx+jhjuIW3MZv0y3+eu25W0CbO8fzKZECs4HprHHAXyVh4Af+rDGCjzF3m4owcHHqPlcexWA+FzfU18EfV782zvr3pjV8Krvhy9gtEnh9stv6WutOfnTcPLpZyP/tO1hv5zUmXqJvY+9682HsGYaujTV29DxxHhnUa9g12+r8zUnM63jELdWhXnqx427n5adUzxZTmLu1YY98MswyfZleeWbo9BNe2PrRPc83d0fUbGltrd2NA9E/24erbWBtvJ4zaFMRfutaiUfIs41rfnJEozdbu5Oi+Li+TsGE+duI0naxbTc5uvkmHqvyVm16CT8ydJeVFz7aZHuIvofk+H9BAg/R9//CKjxjeNvlXFARWAuyJKUlg4ASgVMSMee/tgDSVvHZAWog0N/aBp4EcoFXEieoA8AFzg3yEjk7tAt23py17xp47FxtvLeyT2AqkLrEApkB0YBzySHB2E5zyUi7hq3m2nmeVYQ86jUqCZoACZ47StIcm4wVfADqJXCA1rZR2TaZuXNv0qvtJnYAz8aoig2x0ySabmmfDGqmBZ6ACtBKJzeeVvL1bc/rAwFpTYFWQAYpXfKrCWWT35JCQHXlaw6tKkNmIPpUwfSWruq8ilFAtkkvoIWELnEqWZMoqGiUBEs8EHLG3euqD/zBjm6tKOAGvugDQCgRYFdAPdJ67SHo99u+J+PZA0LD+lbH6oeaLBS8N2m5eqxChB+k85KfEmDGUbtY/553xIbYLL0kjyZyTa62/leO1WV6yqZU9tzwZX3YFF0oEc3HVrfJ3Lq/AuQIGmtILyREdBrxS9f2936js2RIJiUX+Ci68Iq0ImN2hxBkGxIlvnv9TX61Q+2X6JMgaY+elERd3/y9WCb5Fs92Hb1XNVTiT6Lcduqnu4lQwsyadn7Gs7bopLlZl7VNbxqrkRlN8BoP6FJttH6BXKpzzu24+fLGz+mDhM4tciq83D7Jhtpn7R6xz6auXJFXfPni/BLmVcYg+tgR/8SvrTpmt+mO3HPr7qp6Rv71rZVs1rjuXBsX2Qs7amwrFmKXSDjPOF4M8+IJeMp4h3M2Zs/h8qy56QIdKdmsMm/ztmmw7zzagu3QocboYjCkqjHXBsQcWG0y2niMcwTECF5VdCWZ2DIfTgfYleQeWUvOG6fbd8UN/m5j9Vw5VYBrfzF4Y5rMYBKEIqJ113mpDlurb7W2jSU20NkrbON6RBxsXRKPjyvmEFudV3tib7Vfv69/NlKybdc0XpFdNzvgZfGgfSNU4H7zs2Z8rr8bw2H+G59uDNzarR0bBs6nn5UT4mjH+kMY0diLnekV/0t+Ysu+h9OnH0i/+YbqDH3lc4pvplN90YnN3M1hOjKfpHKuFbv8WcljsXLzk1uIYX0UgrxnY5ydeYnQdP3mC+yDLBu7Vs3Xqj6+wtjgRr6FTsMT1vyuM3nTR36mstrY99+zRz0Swmai+MxP8u8eEfW8jOOiw+fv95DAQ/S9h9SfPn9CAgsekjBBsY6Ys26CBzzsCEgDigCp59+UVAFQGwgFmiY7G2STVUmFQApQO6+JvDJwz4JbcJYwNhncWBYUWvKN+JAYSTwliwKYJAMQAXTJpUki8CjAe7aGcarUc2tub1u0A4f4UNEFoBS0lAQCHgXvEk8FNda0gPJ+lqQDs4A+IC/YA1L61nYTbGRAKz9KjAKzxguUFNCVZJNYIFQKprvr73k803UA2BrtGjqM6HM7SvWgyVhJho0HiWzOBb1Nfq2jZEQ1F9KsCY7+KpMr2wJvYIs91cboZ0kVRINEBEizHvTk6g5bs4ZdA23wC+y1/gJIJxfkpvYkJdbe99a4xErnz8/wGyWttEUXrY+1R0qZ684DPiXL5mmNW+nSnfqCXGMwTn+b49pm77VVsqerO1rfXdvHLWwckukSetZfAkQvJgvJv3FY89oWAsfmwq5pclj5ImWAcMnfdKwJ2L7Xv/WyyVKfjmxDWt1KV2OxSdI5kvX6NkaJn8QNsa7qQUWRtVi/klHjZXtIAJVP1o3OOH9z7SMMkCqTubWsDfLlkyUdQyDTX+RcCSR9GId4csnmtVmScHLatfw9Gfn7s+xHHGC/jnTvkkPrkyzpw8boNl3Js+fMufWU3de2rEExBZKOfJGZbLvrtZgwsswbVxcXusmxOW8+S4xL9I3wkzB7Ppc1IVcYig8xDv57Rzou9lxfTQeMXUWPqhpvwmT/u3464o2xG/fISOTZxrp/bGxjEgP4AG1NDvzg1sx6dn13DZKNLtqEYpPsAEkEQ20dVfJNniNOveAA9tlY2c8lX+ofYRC3PBZ38QV8EX+wcZboQyCRHQIXUYSIUSnktkkYgX10k4Z8VU52A5kNXBukC3TDkW923LjEVbpk3vx2cfyug1/4cr+vjxImMN7aKV616UAHSq73ZTb7DIuzB3+TE12nWxsLXL/fNgb4QZLCdubnxbidy4/QCbrCHib/tlk7IwvjMk6y0ZZYt/nA7HCbW+RnZ8gz2I39G4tnUSMGvWyCfs0f7dZcL79QsVt94Q+Kq+Amj8BR3ec23vkBt/X2GahkLqeBl9bfxkw/p7vT/W2MbGyqDumAsZTcXttXJ7du64Mfr9zFEj5jc3LLrme3igewMixAN8VQVY8Ivz/6oz96sv1HAu8ugYfoe/cleAYwCQDNAIVANyfcpJlTlmQAsoC0aj7PTvGMpiZEJcgkohw2kA3oNABJfgCBkgubg6SmBEpf+iA4COZA6oKCykMBVnJdoASAAxaSC2AfeDC+yk1gBaIklwKXsv4SHmSB6FMR6PuC8GpxAZ2xVmb9zvp2nYHiEoj7bO0BL/MvsYMs2HzpUoM7MGqtACNAF0DSVwkn4wFGzN/cgRbjmk57rs6AlIq+AlV6XmAj6ZM8l+ijlwie7nxL/jYe15D1zpPIADxuEfLGXcQCvaank1FJImMooAfOqr9NKMmXnZKzCsB9jwj0G9mXELs6XfK8oHhtkQEw6LubkG0erQRrUsBu9FM9V5Gy8yV9EjAyA/QBeX6mhBLZIXb9jci1buyKrOi385rU8mttq8laE6B9b2deMlLCoLYAUNOHyUBbtYf6UfZifPVj1lzSaO13zeaNlO4mSklF4/2sCjLVPhI6/RiDOKIypL6zJHDbRwKsLQRHH4xO9vxU9bkJXJNZb39tpRZfRefomSQWuYHE2rhUHNBbRJrbRxEpiBLrp5oYAY7c2/WtctqYxFxEApvXhvnTKdcb99pQAVHb5HeaYNOZ2iR9pBv0f/0habqJQz7rf2MsCaQSZclyb9PyrNqS4PU964fP5q/9jcSa779rhXQZKeFRDt3kQ35MHzy8fuTeSKndqrfEecmnOE1HLy7i4+AIY9t42IDvkBfkguzgL7feNk6XbI/wM2ZkB1LcLdAbe2/hQxCRTTcM6BPZ0CP+35o2pout/JHKVn6H7s0eilc8L2zy3MtNRqRunCWkbzwvzkMYVt58CFnzd+sXZiRLRF9v99350zfP8/M81mICb8/eOrj7g3zEdjYCM06OqiMREexuvyFxSu7xx41P4u/O59PMtXOezK1zbU4scT0fuL/5CrpHn60HHwmzaB/p5FZmlfB0WV/WqVjVZgK8Zp3EiIs/+e/Nb9c2trEn32lj4+dr9CNuTDbmJyaThRgP73aNX8lo8plO73/xXYk02Gb6parOcyPXfyv6PIOvRDz9h+Gam8g9eqvu+pn97/9812xsR3c1IaWLp80XlqBnkxXf4xbe/a1Yw6Y5wpeu7jrt07HiJONmA9Z435OpjaD5B7dI90VD8iL6PNtSyTfCb37yT/7kT54E/5HAu0vgIfrefQmeAUwCEmSBs6DgAoOCDYmcxAWA5nABHUk5x65NQV5QcCxJUeAmIDfAC8AcfwMFgqBkE1JAooQMspON/ABaCmILYAASgVxiaGyARcevauveTtyqPTIRDEv02YHVF3DZoF2gbLwSHol0wZQgj3RzDoBfEGBurZjY2kuCJ8ONbfNrAmguJfZKJAr02i+5UYKE3mivY0OqFNQv4Lvtqc/no4eu1z9AvqOHadc2JOaA4o4IWG+GBfSbOF8dUcmpGgmgNq6SqrVFSaJ1r50A3/QXeU//XFtyr2TcTS6aLCC3AEEJwSUT2Ccba7JKryTmEseCawlBE4O1iWhiG/sO6Jd8IDGbbGhHH/qk/2SrvY2tiQGCCXBfO61eAWJL/Fo7dijRkjQgLPitypR+1x66LhJ0spx8m1SsTX/rn20WXF/92RjXtrGvf75qOmoNfHdJIdWs9GLtWw/+k26XGJO83CpTiRsySb/kbG7d/WdD1uTakn6N3fne8CqJECsuyVXfv7m59Y8f23WeJVTftn5bvYdQ9uy+/e52KESfpB2Zqb2NqQQXH+XItiXmNhPo9PSGvUzmfIbkm17w/eS9cZg/29m5/FqTLsmaNXN+iT5EoDctesaUB8WTo8pEpDN7trZrmz8xd3L1FlB6WDnvOzrXW1Xp/fpdwjxib/9XeYaU2lhr75MD38r/IVBL4kjQ99v65p/5Mb6thI1xLrleLNuGVTet+LpdOxl5GL+jiskbG+mjcSL3NiakNH9wfad1XFxttepkUCxmM5MNb3yT3eT4/e9//43om2z7XD6xvn5Qu76ji2Rduyxxw68iHyar6YaqJHdy7Put96qGVBLBbvQLvr13f7Cn6zMqVzK1mUHvyLGYCtHnu8nT+MUExKajjUt+H8ks7jQeVXbk0xgJszleoq92N5nYyOdLLtFXLEyP9h2bKbaDU7quXXObHI1d2mE7fL+YJ9ZuXNaUPumPbyQP+uTaYuxiMTFKYQEsx7exBbKc7rsNVUUfnZxerVK3RJ+4uTnZBG5+tO9tXCoU2HE6PEJx5N5///d//3/s3TvLdetZ9vH1JSTRuFvRxLjBxs7a0trWUlBEUHCDURQtbW1tbcXWwspGjRhRMYkmK42Cn+LluOEX/jmZS9/G527GAw9z3mOOcW3O7XEe1zXGeFukWPyafYuvN3+ba2UgXiHHR5ztvx3FXQj3HS6xACG/030XhqsbeHH9y6Pd8d1Fcc/SlbfJe20Yhx3bf/EXfwEqPJ+PBN5NAg/R926ifzquBJpUWuw1+UrALeKBmAVYz0qxWnp3HEgiwFFX3wR9iQuoaSI3FuBBewoLidZLLYAUAKhEh9XrkjkbvzmW2LiAqaSQxLS+APT9Dty6VqIzpo11K1VLWoiiFrEIpLVTshLB10KyxRndFfiUaGixYZzIjyb/khL9vYkcSTQbAKL2XfEtObdoR6wZc4skYzPekh3ORxSyHXYDwALYdhwA9XZAWIEE7loYsA/F1QrA/d/fwLaVePoBMoA9cgBm2Z5VfwWrnUgtZIF68+af2iI7YNp59HaJPD5NnpeQVSArxMkQuO68FdH8A9G5+SNILsGi4LDjyDj0e8H42kYUldgo+FTQIismx7XbXSklxshfuwqVFk9sXVxjY3yYXxqTIrm+1gKpYLwkh7jX9tk/UqlEDFlXz3SyY75PB0B/5ccu1gcfLaC3s0vx0ucTbhxsFtGH1LHbrIRlC92NgS/LD3SCpBKfKlME6uYlD2xs9TUxtvHUG/r6/FXXi1dshA1qd3ORL+z+Rpay8eqTTpBGFrCag+wcZ7c3/ir4vZG+O6nYItu7PrExsTvX9c2j3QmycxWAa48/8jsEAX9s0U0/9FpMwO5Kdtl5x0a6s1G+pgP5YNeTvZ19CD7jFh/ZgPzHb7pQUaJvMnGbJZkg/EqssFPH+NHms8J4OdqtsNsh4zlb5l5sUdvin/SJ1Nvn/t9FRfbM5vgkktgtaStg5bTlJjtnELt93mSJK7mjucAYSkIb3z7FbXbBr/c34sunXIPcmP6mSztxkL6T54iHr3/962/PPdzf03FlB+eVlLp44f5GXs2FbYd+N06L0IgLOX3jsOupRPuuFbcmsz53mi9cYswCl094hM+LdXZG8Q3jlAcav4pPutDahRP+UDlc/CqewRv8sXFP/IFvzG/2ybY3B4/mQfQVT8m161+OYuf7NG56gjvE2M5h/cv5zrfIBXcYm9jguHgHm5m/3/c3sn3jLPY13o2FvFq/7Fjx+WxI7GpO3HePhoCXLNrMpuwYtVt38qS3jW3Xyyf7jkCT59jr+kf0jVD3IqERfp576nry5lvFf5WhnamLpyP5tqvYbujqXwyQT4pf5VvxvDi+9aSaRO1gp+Lm2d2TXjzSt/Ju/PC/xf2//uu/Nozn85HAu0ngIfreTfRPx5WAIq8AqgkPkOoqD8BqBR3R17dCCfqSugSFPAIgXhF9+gQeJCZFRwtxO6QAXcm2SR3osrPLs13ssNhYW1xXPkAW0CeptQApOAQAzGF/O2asblVC5ikadk3JP7slFAFN0EAPIF9SiKwBLqQDHQIsAMfmBKiTQ4vcAl5FVQuNgnyApwClxfvVZdsGbkvGFLS5tvICihTgSLoCkj6DrUQfezJnBaHVaqRvQXf1Ti+3wAdOyaVFK2JQgexWMKQOXZkrPdQPuwvH2KtbhX1JF7ZAPnYFFGwDfopT4AkxAIBPtwo6AJmdFyjeHXD6VOTUz/gIe0aAtUDo7p59BxQRtB2n8WiHTSGero2xZ8Cenktu6a+xko77uXGQoX7MA2jno/Q/G61vkA0dfhrhsn7ZX/ugK4WMOKu4Q1TtPLuM9CGeIW98rh9FYYvGfXfNKwJGMbvPElkF+uYpPygQ+FhJV+PpYxA6ZrJtkS+nrV25B9mkAKObG2/JsvYmDiJFS3jx/+pj18qbJaOQf8ZKvruWvcsLbAIZszjlsQR0KN92B0ULfnIWD+oHbLi5ma0bvyK7sa0LbXbC3phvx9LmhYi0y6SPMFDotR1zaSxsTLYrzQ4UMkHs1L75wdpkU2KWeXtuW3fJiXe9hr0gDEpsdveVOGoBFIkHd7CTEhKb3+Y1cs+uvn2HserX67/EqcIe6VryG7lg954cd8cmdpsTwkue7cKamEl33bXOL0aafvvb3/7on//5n9/eZLwxwh+up4fmheZB8Yk/XqLCddppfu94R6rsuWgjTzfPnY9YYBf1Bbbfx9Eg3PiphVykA1yDFFveZZfiQG/jbYxZmyXn1xYiVr9ikXjWeE4O8HNxNB/S3/V1edP8S1qt3WL/yuDqpiQkDMe+2dQlnIqZxSe+4ZriU/MqVpBrxGB91zaKeWBhCyLNz7CImAFjyyVyWe/OcCsv+cF7xcW7zgYJjzzyspf9bV6TYeONvFR/MbbpCdG3Z1/O1z755JO33bOrN9x14vzOk9zJxafFOnlmt/DOZ/qG295pwB5qC3JXd37T4eZZjL2xWbRr/mq+sDty8cRLh/Y7v9t4Nr6vfOUrDSPP90cC7yKBh+h7F7E/nV4JDAy3yFAUAFEKAUDPFunuJlCsIFScq6go4FCQASiStAIHAEGwGU9BPjKsANeKuxVkxR5QvXEj+Nyy210QCgdFa4EBGUh8G5MEfItCCZ78nCfhb5wDuZeQdL6dJgodxbX5lwx4BXSB3OqvIL3EQ4k+pOPmrShrQlYYdNWOrAEdYwaWjaW6Uzi2+CyhhCgo6VdgZkWwY1tbBaDANbs05rVZEoAs2BrwbK7GpWjb+eu/RDPSAYhV+COK/N4dfQqw2jGg0p0CLfrJa2NDVpGB3+iuRN/dCTbZuLWNjVybMd/KA7hVqBe4AZ6bs0JhYynxpq192jHSeaxdRQU5iwV8iL2RG6C4ftyG1yICIWye16b8XTLN9bvWbl06Jd/6HfKKTey3u4OoshML2bE5kwk76pinDzra9f47Z+NUEClOStC0gFIAmbv4yIbIXnveAq5gVxiK20C9v/lvddOYwz74IcLC+Y6zM+fzO3FKPO0z3fgcslCstDjTXCLO2s2nUBdrasfVNxIXkVu584kWx1dOdpIrmOTMxkM6EvvZWItehM1ymV3LyADFbXOtfDa9s8HaCKLb2OuL9Ccu3lyFsOuOFgS2wlKMFdPYkwLYtXb2kYEiT/xsXjN+pKu47zbX7ULxHF45TQzxll+PmqidbSyev9VnQ70iB11HrmSrgG0BWnzU3cF0I16tTX7pltHNoy+VEhNcwx/cwlfSzU6ejcnONNiH7HoLuB2jjYvOY//FhbAcXU5nXaScDEc+/Md//MdHX/3qV9+IvvntxlUSqoRD7QYp4Xd5obbQHOY8/i9PinleMjDiwgtZdq7YRqYW6DaWjVOMhguan/iL+Fti3+IawtbfXWBmA/RaYstClgUyOd3nrpVjit8RU/xEbCPP2vwltcRfJEoXcmYrSJ2bm/Shb7InU/Os3uEHv9F986Y80/bgufpN48zmsHPMQW67NVD7Y1NkxIboeufKWXJ+YxiiD35AWMHGxr+47RZ4CxLFm+bLrugDPlg7zS07z3Mwd7vuds2O6NvOPqSYmGwuMEh9zXz3aTyzu43RS4wsPsyPukCw89kFGauVzJ+fNnbDhuq5YuzmQi8e8ab2vpV3soAhJtt//dd/vWp+/n4k8MEl8BB9H1zkT4evJLBgLTkrsiQCIBXotJVbkrKTT+JX/LhunyUa9vcSksSLVEMESTySAXC+AK7YV+gpghB8QBkgL+G7xQS4aoIFXhXOu0ZxLxFd4LbEJvlMbhKxYgzoLXAEfN3S4k3AiJECL6vhLRpbTLaQN0dACcijT+dufpJwSYLNA9myc5eM97vVYWCzZOnkCTBt7p61dHcf2kWgP6C+oBOYsUPFDsuu8hUQshPzVmwA4XZuIFp6C5JzJ5sSWZcUU9wgRy/xWHDM1gqgFKZd5WXz7MULBJCA9MQed97aZEP8kh42JuC+ZNn0adxkpAAlU6BtnwXfdM33eh3/BoIVRCWfgV4gjc2KOUiIjW9xw1xKXpCTIoHuuzOlfg50b25ikXEbI9Kj57LJkh7sgPzEJvpcnCkJVd8qCbX5Aru3GN5vtX+2xFe8vfCSGebAX3ySk0JeXGqB51wFT2PO5qrgV4Ao3Ngq2d9dqdohQ/IouXtjTosUhePO4ZP73nNqS+wE6brrETJ9Zg9fbE7jw81LO6+3/ipEyItuFPl0pIBnzy1AuwsB0WIhiHzFOrdkugXK77VXPiW3IMl2rgKrtxSKfy2QmwtaxCmC5QxFsz7sEm08FE/peuObX+y/ucufXaBSSMpzcqT4h2xFVpWg3LVk2XjzSr8IqhF8I3H23Kve7rrxenbdbsddAby/kbzG2eIcISkerN8W2OYkNtSPxBI5tbsuxVTzKOZaWwg1d0249dPfYqPrkJCTHfK7i4lsH0FswbZ2tPhjjIhIWEDR311c5komcE59dL+tQN9zw/7t3/7to7/7u7972220MRZHldgq2VIcVpLAvGsHbLg4lh87BisgLhDudjDCoAiKyrBYATHeOMF3XulvcncLpEfcmBt/FQfJwqdFzOZ/+uziVbEhWbGT+l5ttrL2nWxh2/XPn9cfwlFsKXFc3QAAIABJREFUEFeKIWrXO762zHf2AbeIQ7CINsRVx5vzxEN5Ts5onCmOUW8YE0xinq73N1uhTzI2FjlLfuojILqI6wVPrV1gU+TeZMm3S9b6bvFK/CGv2j3/W98jweZrI/rmZ/v0Jm675ehfTlM/XP9qXp5/IPi8BXy+Y/OExXR5sW1t7ObhOB3IzfxpY/QPvt41u77PdfVGYc8fZJ+zicnzG9/4xnfaeb48EngvCTxE33tJ/un3uyTgDXVNcjtBolGsIQhs2+6zzyR+K5QSREEIkKR4kUS7EtrkIJEB913lUXR2V4YCQ2GmIHsFaN2CodBVkEtGirNbWJOF4qiJ6IInQBEB1ltrFBcFGMAxgkhSBhIKwiiw4BWIaiItOCoBtOvpu+RZDYNMdp5iQBLfeRu7XQ9W57v6WP3pDzAr0Nq47CZoEdKdA8A0shBRRw8tQpDN6wuoKuhkk1YRteXTvHct4mxgpgTSZMyOFX3Ilv2t0LLTReEK8CCh7F7Z+NYvH7nFA3Bnnt1dAaSRqfG3eCAH9qvIXD8AN1vZ+GsrdoEoouiw5GZ9k2zqt2tbUbD2rASzi/1WO9QGQM+uSvhNti2o7NKl97XZAn7tl0gtCUcG1+bobf2OnG8xYv6IGUQUnwR89UNuLYquj0zuZHX9XcHmeMlK8YrcEPjXFpAmLYQVj/SzcZsnMg3I9vB8cVLMQe6tXX5EN37r/DcOxMTVSWWCTFR8izvibp/JijSi8y7AsG1FBV3JH24dlTsaH/m1IpKf2lk7X2qh1HFot6Soot1OPC/2qNzo2HXalws2PrHYQlZ3aClE2VpJETGIrsSexuTGqV2L9Cnhv/O70IMoRYzbZfqKrDWe2pWH1GuHzjfO9UOv9TPxX3zkvytAR/Tt9syRfvtvV+dsZoXwdr1sl5livASxWMTOS+T7jZ2SceMvG+HPXeSw4FIS8BbYfEKOcjdCX3Am7lxCpI9UqMwQNIu9K9gV6NrsIx0s6BqjvATXsS/+j7ATh/Z3dxlb4Nwum7/927/96Gtf+9p3ntEnz7atTyOnKmM+IdYVu7AR44bF6IosumAN48CLCE65mg2IA+zgLqD4nc43P28m9fwwhCr7EMvpUj6Cq+lB7GBD8Pb/hANLoNZ2kYJiKiwgTjdOyMNiOTu4+Lgx3m/GJpaVyGs+pbOO9+ZKY+R7HSsfqj9eInB/02Njhxgof9bOjMt8jEH9ss/Zt9tIu8BrAYrc19Z0Nv3bdWzxxG3cZMyOiq3kIlhs49x35yyGbRxbxNiz+bZzdrto99bwEWLIdf5KVrWL4gy62OfGDWON6Nvz+hZj+3gEOBP2bFvFY3y9uFA8Q8qSbzGA3LqdfLsduf/tzN7cJtO99Of590jgvSXwEH3vrYGn/zcJlOirSARrwbvPknj1jAaJUJEEnCBIECwL4ApoIKoFTNuReAV4BZ6t8kg0uw8KeBRAbt/srae99UABsHkCN0i3AgkEAgC4eQK2ktIFG4oeO0/61ig7thQ93d0ALLTAuIV/C7OSNdUhMCOh0oU+L4jptSUSFHr7JKfJ3DOyEADIL3IgPzYhwSuo97sdCm5r2SddAT3ateMQ0DU/tlUC8M61BS3gYhUfYGphsD4UkM4DeIHjC0IQGEAfoq9Ajw3TN6IQKaMPYKwFhd1A+6SLEk3kQXcFrN3tiAytfVQ3dm3sGCKo9mCeJUbcWrc+C4I3T4UBvS3m0M+OmYOYo4gjC8U/P1+bdtgp2hSu4tXabFwA0BWpinHFNJKAbKb79ltyfvOZj7aIYeNsH6nK7vic8/RPVoo+Nlf/VtiQrbmQXUkt7YlTLWjWNoKUvVW/rlEAIKIVMwoF8RpBiyRsnFkbtSPzWVtywNrptS0UxeJblCB+7P6ywCPWGjMiUYxb/x2PMbQw2zExQJEy2fJzut2YkTFejGB+ckdv+dRG/Wn+6OH++04f7GOfcoTCrjGhMa87xcTAG3PZH/nLJ+ytRV3tTd7jV5s3+2h+kwuRY8Zu7vpTwIohdrBPXs3zJXdLuDWW0of4La5PritEP/OZz7x9jthavJwM1s8eVr8XQ2ynSxep6sNifOXVsbc4rm+LkyXy2B2dNW+V+BAznM8mxPvqubHSWPmGuMde1h+ycLJYoY7k8tIpv4uD+5vdiVWIErmRDMhl/TQn+hteG+kwou8f//Ef3+Q/3xPrr+zZoLbrFz23NtAYg1Tp2OCpYlI5FSE3bOvtxpMRDIKUludg2GIB8Xmf4gNyzmLm2rfzFPakZ+Niz0igkoYljUsUXnK/eQem5oPGXPJK7H5l93ShD+PzqV0xs7GnPtNxVFe+Fzc2//Gv6U+OaF5DGMIwzvE53fEz/tyxfFpbxUSNn+z/Ljh1h7lFHmT75jP5WeCBd7tAuXnsHHXPPhtX93sx3rX3/d4Xcozg85y+LW54QY7YLI7f2qL6JKfJz2LS4oeFlD6CQnxyTT83L7lav7V7sQYevnhBDuCHm6cXJm3BxtzWx9oayfn8eyTw3hJ4iL731sDT/5sEBvQKNgEEx4BMb4dagkL0ASLAUImj7hRp+4pEoBSJU0DWIN9kqohTHHS1FekALFtF7So4AA2EA7UICIBGUgEUANpet3Nb1Nhtpo192vFgpc2b3dy6KeGtfbsUb6F6C13gw2f19QpoAQYtLoDryrzXahMJYt5u23Vrk2IW6QFwIUCAoxZCQODaBIJXfNh5gejT566l5/UzXbVg0h7SowB3+gFOzVUhBmwDVo6TE9JD8YhMNUdEBGJFATA92iXiAd+32EBQs23yKjDd2PfPtcgFBDbAXxnTIYDFj/jirikBNZkVlLt+n3RNT5cI4MfssGR9dz8g+vgYsEve5FoZGId4gizobi2k065XpK6YMt4dBxr5kD77ycYVZuxr59BTdw6bjx0rfEnhzf/poPMD1Ety0rHrnU+vLc5KWhUkk7e+kWwKp8ZlpCB9luisX83uPMB77Sti+L54iyhCkGrDcX7ZAkbcXBtyxy22zEnRw6/lDbv5+N3OlxdK3rUdOq6f9XZRhEZjpt1k2lEQIwgsGrHZzQ2x4fmGJWLpDbFgJ1F9tgXYjreI91tjg1hZAqP5QRy4NtWC7hZdLSj5hPzJzpq3FNB8ze6Txrja59356BbZ7sw312IEtlw5tBiFV5ZTRvR5m+VwwMa4AnFF78i+7XyRi8VbY0Ril8y6/tQxtHglS3pBvjY+O4du+KFFNSQOf2p8aq5ynrxE3s05u9ZOPrtx+pxittxnwBlP5TE5T0/15eqUX7HN/S0/blzbZfRP//RPH/393//92zO0Jn8xulhIXiqp2zxFZu3n6mLXbl4IY2PZONZ+8QAZ28k4Gc12tiN0diQ2F++UTO2Cr3H21ufu2iqxalfw2i/eWRv7227fknsl/cTOxtxrh8ZDZmy4f4vlzbuNu+IEMkYMFOP9fjFpsYncJ18aV4ncfRd3GrN8n5y1ye73m5ijTbpmHxuf80vQO79+rQ/5Ef40Bjlr14j1ctHyjkcD9NmxCMrpG4nseZvuYtF+84i4J1/KgXLC9OEc41yNsRg38msxbi/j2C28e1afZ9rZvcw3is9bG4gz5CT+bw7zDfHVXNirOMAe5KWbC2AD/cghtdFiSXOFxzafewvvfHTtPERfo+Tz/b0k8BB97yX5p9/vksASTZNaQWqLaG8K9HDr3nLk+iarEjJ+lxyBCOSA5NtCZG1JpN091l18Vo8lIiSGZ6DY5QN0AUQST581AswZA+LO3wUh2lniUfgiAApOFYn79Fp4u7yMvYBBgaoIApIl5At2JVLAq38rflq09ruken/XhzlK7oianT8d2J1o/nRKXtU5gLJzFNN2tHhWjgdje2ZVC6EW96+KWeDWnGcHm5+ipGCQjax9QLtAlSz9tvNa4CqogA5A5JJQ7LSFDNn0XAWDsW/ciIHOy7hL9JUkIZfawOYN5CL5FBQNAmxAQbq2On+7YdofonPzUxRXNuTCdqs3u6AUDiVYboHZXT7IcKTOPo21t5fbIaW4aNypvU8Gu14RjSQEQJEOgCXwLjYVeAO3JWnYe2MIewJuEWTiSwuz2iVQ3+JKkcT3zHfzKNiubyJN+SfZLw8oYjaGnbd4xB7JQIyqbYqvLUDI5i6OsAuxv3GiRU5B/y0kNzbP1zMf/thiC9FWuVTeCij+xvbYyMaDgKpPspPudC75YScool8heuNzdy43h26+im8yrb783kUzsmNXZNZiVkxXALMfxy9hKAbf2FEbl+NaVPsu7honOex6Oy73abfs3cmunxZ7Yhrf6liMd/67PLLdfCtK7ZzcfNfXdoJ4Rh+iuIQD/ZMheftsYaz/4gM5BIFjXPTfPK4v55boo8v6FZyizf3d+DJ9bCxtjywmjxXoI7L68g25pcRk41BtSNtkI84Uo+wYcmNjQ/pOvyMdtqNvO/v2HK3hIjhn1932m6fWJ3nV3oyh57Yd4xdTGqvl3Z1j/iP3vu/7vu+jjz/++KPPfvazb/YzH2hs8dIFj1hpfFibfLsY07H1f3OOnGWsyFl3E5TohcXujsAbX+S32l3jdu2bXMUdOYPM62/su+dWju1DHoCDYAVjavu+02P9UCxpXmsbcLc4WILX2Bs7jFF7zaUdP5sshtUv/O85pW5R39+eO4o4nK6Ge+Z7dvOtToEtX9VAXRArKSdnw7kWKXbO+h7Ztxi3HcvbOTvSa//39/wN0UcntY/6VX1tMuEfG/+ef/q93/u9bzv7FmMXY9w9RcfsC8kqDmgXzmI7ja90Ja/7Tb5RE24+I/z2H8m5+T3P6Gs0fL6/lwQeou+9JP/0+10SWIBuYVOwbPeNN74h+bw0QYGw61vQK6YAjRZzyIC7CvoKVHcnTV/64NqChxZfiD7P4rur4eZrnE1ogLTkCThcIL9rkB1dqdr8kH4lKhF9yAoFqkLaA8dLAt0CERCSGAH8jr9Js3oFVC7ou8nc35L65m/LPtCzMW4+3X1YEFWAWSC3tgGegQO3VXleCZJP8VJAPnmtP+N/VRjrt2ClxSIiAxGCjL6gFhCv3XTnhIKhu4mmPwUpQkjRVYcDDksQshdglt7JdOMBCAH/EpaANyKOzbp+ny3W7WiofSE57BhQeJCFMdS+2PAKmO7oIx9z7Dz46Y51RXf9Tg+IN3NAJPOb3joFRCugAM211cKAr7IFQFShsnGYt8Js/SMZPfcKeGcv4p+xlnQoaOWn5oc4JfPaMtutnMWkgv21Zf5iCNLVjhj9tcAVO9lMi4YWZYoM8czON7vm2PTG5m2ia7M7LcQS/ixPkJ+YSj7mqfBXfCmC6sstpCyaICfnf55JJJ6a5/TMHtqPOMXujd18u1OKDd/ie9eQL7KvCzotXtZ3Y6z+aiv0cYkY8uMb7KJki3za2KM/fbAf7YuH9Ni400UAtrm218bGITcoqum2ui5hJ3Ygbfu8xVf6hxvIiS00xu37ft885mPDAR50v2O7pgXibKQxenMoVmkffKiEYGVb4sA4io+0K3/RD1k3J5G1TzKFzWoXdFEf2fmbrzf2Ls+uKPdcLc8stANaLDCGa4Pm+Qo78CVxy9xL9Jnrxr+CfLfwblffV77ylbeXBSAfxIliifbZNq/syf/VGHuu79d+yHi/j5CZvL70pS999PnPf/6NzNixxheEirFbsKtu7JS0CCCHTw5dfN7xq4sSfZPLq7wvf/Jfsm8+IQ86fSU3NkSXzWcXvyFQL5nT+EV/bQ9W35hLwhkP++34mgObu6vr4vPmE4s7HSf5sNWSe67l5/QoJ7n2xoTpfQQTkgnh1MdeWHiYP44gU0+NMLvjK4ZoDr7xYtfd/L7zl/uMYYsZu313u/n2fztqtwOuC3jXb/RD740FFg8Qlna9elafx/Bc2ygeEcNuvrtxkQ017sKrG7/8yg/dyjuCc7J/3rr7Kuo9xz60BB6i70NL/OnvpQSWfARfnwMObm30TImtcgLNbkUQrBXFC8SuFagv6ADiWwA1ubQYsNrfQnuJ9a6+ISPceuEBsVZiJShAVhIHlCRMgHe/W30qaQKUAzASj4Ss+N64FThueRsQ6IO/rUwppBF9VoatuhXkN/m22EJYFJC38GiRUVDX88lUsdPiD2G68zfXjdXbrrwg4QJJAKkAbcemkxUaAwlbLR/YYVfIqIJutjG5bBW9gKAFQQEY2wI4nLfPFl+1B0D0FVDvyqO2rTQiuNjljpfou/pD9GnHrjHzBGxcR+f04dlJyCn2SW8tVoHn9dlbfhQeJRQV9Xx7oK27QhAl2i9Y3hgRcPRTso9tIbZ2zvSp8DE3hV4JePbmmTcKc/6xcdjlyE7XzsZJhmJOix5xZscUXRvP5u88RL2dWcgutsJe60fk0oWPFiMb2/rrLtGN0+r8LXjEnBZE+053Ox/Zsk9kDsJNQaBIZrctZMhKEbZ57h8wzWbtkFMoGBuCteCd/h17RZQrroxR/rkE3OTTAmzjQfS1ENj8ZycF/31MAp+ho1vUrP8+t3O/24GNVFPoKuL5jTnQByKr8UqMRAaKR9V54zpfYyvspjqvjmoTLRib30oWkX+JRL4jNpbMFg9K3NING+JziLnGXnFgn93RZwcMH5dHqx8yMh6/sePqlA9MRzAB/+rCgYKRbzV2dtzmiDxo3/RVkuG2Z4zFQnyYD/mNjMXb5rBXOK3zbu5aLPRSkuXZH/iBH3jbTeRW5rVrR5j4w1a12bm9whY3F7vO5yWMxJcREf/+7//+tqvvX/7lX952G+1WQzZbcqF9vMI568Oi7I3Dcqfj+2zb/b3fN87tfPyJn/iJj378x3/8o+///u9/wyk7B24bntuYvdAFDtIHLOm5ZTuOSN93tkkPFquQu7vOjq8dk5f4arH3vf2/dlYc+GlyeKXHnsveyY4dFrPwe/GDP4gDFhUmg8mwcYh/VQfmV18TL51/800JRLEGVq9eHDNmvijuyO98sZjZGGEYL+KYPcyuR65ZBCcDulwNNaJv+Hc4mE6dd33ZQiO7Nyd4FIYybhjZmEbqjdwb2bdPb+Dts3Yry/qG+Ceuk71FrvmDN5vPV+B4C2XXn4oxYIF9vsrF+hbz1xa8tu9I1B2zENed2vv+D//wDzXh5/sjgXeRwEP0vYvYn06vBBagAWNA166rJSNvY9t5VmyQACXBmmRbrAjmEv6CNxKtQEFQVwS49dGbq3oLFRDVItLuCqRR3yKnOOiKNYCN9DDmW0DcQqZEB5JOgYXgU+T1WU0rZvztdg8F332m1N0FIkkW3EnKAIzkCMRsTOatAFCklhSqDpwHhAGjswO7kHa+YhpxiTyQ3EtsGN/acgvRwM6KjwEEu0QHXjbvXauQLRBD9pJBCWFzvaDf8ZIBgAp968/YAVUyALyB546NrdL32pgNTNfVYUlP5yg47RTil/Rh7vsE7jcGJBjSAkg3XkU4PwMSkQQKyBZl+m7RgTSzO6ZFZova2TT7RNB0DnwEUNS/c+ijBAMga4wAb9+OOvmZ6z7ditb2Og4gWZvi0eRnNwUimr30NpHehinWbZxAa+dnzuZa29l3ZKprW8Cuzx1n3/xO+2SMhNQXwnnzUcDbnajYa4ylw/rqzt9xpHUJPXF4/ey769kHgoxfrY3acAtA5JRzWwCLY2ySrI1rxxU08kjP9YKgreyv8DIHhaado2RhDHIg3fBzz+WymENXfAV5LY7Qj3Ebm5grVor9bK25tHGPn7NrO9MQ4MbVHUWv/LD+2zFdYq/yMCZ23FjIpsXjEp3N/7dIqx3za7e+yfkt6tgDmRiTuMif1yefNl666YKeuChmI++aD8hHbG2uKSnCB9bPziETY9rvJUzlbHm4tt7cXnK1uISu/C7+1dbEsBXh+/+5z33ujajaDrVhOIugdtnwgxbdtUV5uXJqrio5QEcwSGMubLHxTc/zzd3Gu503X/3qV9+Ivx1DALPXzq1+YdzFRnypOdFY6++uqW2VzNn3yW5E30/91E999CM/8iNvuyE3djY7MmcxZkTfCBVYaHNj4zu/MbgkroW3yV1uhmE3Pi+/c2xxSRwXq+DgPhvNb9VR8R87LVYjL/riy82x4t7FJ66F8/rJjppr9/v+nl2JsfUfcxQv6a0Yin1Vj2tXjO9x5/IvPtu4AePLLYhjflbf7PXuOFqO8GKI3R6772qB6aMvmhvJN8y7z+kdRjXvxg5EVuOQ2GFnurHLAxYvlqNHOu7t4ntW38i++Zvbd+10p5trL/rk343zk69ntnscAPJy8YWuxEMLomsDZhK/d44xwMxyqbnVfvifcy1ybr6e1zfS9W/+5m9M6fl8JPBuEniIvncT/dNxJbBVJsUEILLA7LYPz7nrMxiWoApqL2C9fys8JPlLZLUwkdzcyuNtfM5ZsiiYMXYJBDlplbNAuwDWXCWlC14vQCx4AJIV2XbhAS4IAuSA2457e67iwS4hCVpyA3A2DmRkwXILjn4HFJBmAFOBbIu+Fkjm7PcSvnaS7Rwrht1lBUDWLoBCwHW2NoJv/7ejb2AaobRx2BXWXThsSYIvEGITdjKZC1DS4ssqLdJMuyXGNs7u3itorX3QjSIWWbe/S0IAKAgd47P6D5wZW/2GHFv0+c7+2SHAfwGp3W8l69iQ+bALdmZXm+fozQYQYSUrXOe2PbJgvyWX7g6mjb9FRedTv2TXQCn/KZHGVuvvyFCFX31p4xJ/yKK3RW2u4lR9szsvW+DfRZKNH5nwilxR/HU3DTtjP4qgkhnilBiD6FEYFyQjZLwoosXYZEcu7E0/CEZFSsmjPj8NecZm7Fphh5u3NhRa5kg2JQLvAkxt0ljF1F7fwp5vyRue2yOWkM/64m8tXti9Z1Oyk5FQ3X3WuErOxl+CqoW0vMM2mif4KF2UHBGPFPs+kYWNI90BTse3Tf7b8VQGzRHVgesuwcS+EVDG7nx+1PHs2GRNXxu3l1Rdoo+ftfjvuG7xr0AXO6//8QN54xa5ZNHi1ne2Jr51HLXxK/Nr2/f6+qY2ybO5FNHC5npOCY7Z7/LsyL0f/MEf/OiHfuiH3p435/ZTj+Ew5ldEyo0/7NpYG4ua4y/uK4HC/9kekn7kw17QMbLPc8Tms0i9EiDafxXDEAZs0Fhd7/OV3lwDZ21+W4z8yZ/8ybf/X/ziF9/kZ0fi+neL5IiTkX12cXmBER/orm/xEbmH4EMGwiZ+9yI5+ZvOmiN3bh+t0kUTMUiuh51qV7W/4r99l9v167ory9sP3RUz0R35Vy/I3OsL4mV1qW3+0HbtFEQU6d+5nUdlAbvsmDzB7+FD+qx9eQzA7HX5ZnawF/3su/w2/Y/o83ia7ahdjdIdfVdOtfPmh1sD8dPGs2KW2eTsE9G3F3NsZ98IwL5o65LpfLXjamycTNQGdvZ5yc+9i6o15b7D1xszXFycdrFw6yH6IRO/WfT0co7lk7/6q7+q2T/fHwm8iwQeou9dxP50eiWwBNRC4t6y67asgYkBDzseSppJxE3Iko+kK4E6foO7AG/HiFuzPPsMmACCFPNWRgEquw4V/sZZ8CFpAUUFKq+ApYKjgAE4QDoAn3YeAgEIPLdz3mKm55NByZKNFQC9RdnVZZOi5N3iDlADOEtyudb55Gxluc+QsWsN8UK3XQEFVtbujo/QGxjYzoIRfV6+oXDZ+QizJeraR4GMQt8OA/JXUNEz4K8gWtv718JLIa0vQHvXKPRLChXk1daNAaGFnKbP6gCRrVi/z/bZGHt+CaEW6IhtNlBCEIhtEacdumfzLaLX/mTAz8mnL0gpiF5bkytQrOhrUTwZtNDXf+UHDHancMkC86jv2DmxuSqEutuxpEr9qbZE1pdIIT+gGdFTEkbBwj9bgLMd9laQvO+IDm3QK+KB/a2dtbt/La7ZUB8E3wJl7S3+eZZqAXtjRO3T+MW1fZbcFKdqv/tO9kA78tnih/4aD6rHG5/EpBZpa8PuCb6G2CJbdmnn4XZVKL6RhGKiMd3C27MGyXrX2Z1rB66484pMqv3vd7EPsU1GChYENtnwFeOkk8nUf2OTJ8WcjU8hy8a1S5a1WXJT1NVGjZ1fk5N4QGdiK3vlp227i3piFJs2zj5/l6/xBWNo8dk42DnSDb+ubdxc+ar9xt7G+vrM5lBiwm/iDRsQV+lcvNNuyRZzqJzvvM3FwkIxF3yyNhe7t4i2XWj7P7Jvf2/nDYxUfe3aS9R2LpcYd77xdT58EE6aDOxQJhc26O/pe+TIntv3zW9+86NPPvnkjYjoQgH/kW/EJTFpNlb/1Dbc1FznO3k2PpnT5DRydLv5tqtvz+mb/IaNtd3bI0fwuGXTbZFsic3TsRwLn4qfsKhPC2zwtgUIspX/EX3yezEtGzTn+npjwY0T/KtEX3FVz2eH95gY0px58XPjnrjWWKWNOz7n+N38ZgdsueRV+/W9+pDz5P36cOXU8ezcyWf6RvSNVNt/O8l3DuId0eetuzBWcz0/bq68+LP+VkwAcyG9hg2Go2eX8y/P6NunXX12NeuvuI39Nm4Wr8zu2Ki57Q6dfUdQizfdqcpuqxOx2IJC421tmJ7kSee5bvP1LPS//Mu/vCH/+fuRwAeXwEP0fXCRPx2+ksDIF0F7oMKtHZ7Np1i0+ghoAgMtELTfgAw8WYV5FaS7I84z7eyG6+1ZS2yeuWMXiedrIaJ6S0RJpCZ2CR3oWqK453ZeTUSSq+RSkkcxOiCK6PO9z/nqbUOK3hIiQJUkR9a3KJZ4AbglT+0UMLVga4HawrOADTi9zzx0u4A5bx6I2FtUFRStn92uMBAwMDCSb1v9Pc9DgaogX8J2++Al/ID6En07p/oriL/Ar3a7+WyOCA82Tl6KB8V09XEJCXqsDbQgbIGD+ALK9vfGVbLOuDem/XMOMMgP6XnnI5AuMN64kWD7jQ3vWAGxMbgVaGNem4sF3SnQOAJ4FoAq4NcvIrOkI2KvpKFdDS2MWgxvLPSwtpAkACOStmQPESQYAAAgAElEQVQtPy8JZmzsan2IIS2m9KeftcHPgGA2Lo7wT/rq+fR5j9WHp4sW3YpqMiHDfYqTCGNENj8u0cdWAWOfimngm2+QF+J9/fm+/uy8ZZO1LTGlcdu41+/atjuwBWhl2gKOXa1PBDq/3PXXLrW9Ysuz3/hmdwIo5uQUJF8J8c1Pn9212zzXPMFe2WR9ev3RbeNd4/6+y4WVh/xMtmuXHJ3PPuUqObiFNvtkI/TNJmuLjtGRuVgoMRdzbnFcvYp1a6/EZYkAudGiGD+vrzTmlPTSL5/7NJt6RUjcPFs5kGfl4PzGdbaNVCJvueISGM3LzrkYqmO98aLxsefRz3Lsnse3Z8v92I/92HeezbedN9W/cbd9sry5m03teOd+dSLemg88gsxoDqx8ZsPL+Z4pth1IHg8gnjtffp2tjGSZj+9z14zQ8DZcsfTaQ4keeZ7OjHv5bgTpdvOR4eS6GMHe9d83nI7w298lZ6585VQL6os3sKy5rg8kysW1ZHjzHb/0ad7mKJ6wR7YsBtw4sfPtkIMnmt/kkPq/fGDnI3tip2Ig3TRP1nb0J2+xVWNtTKr/T+7G2PkYV3Fw59Rx3DjW+XUeO8/dG7PVEUxu49732cfOmW7ne719t8+zM6b6nrGJ4f278ePGGv4Gl3tu3cY1gm87+vYW3t3Ou4Uw8bZ+wM9ubGys2XcYbnaqVtwu2P33Fl53AcHZYpf8V3nCZeb6qo4hj+JAdrhPC0aLAX/+53/e8PR8fyTwLhJ4iL53EfvT6ZXAViqtKi5gLwn1rbWKfluuBXng7RYPEgUyaOf7XiJKod3iZgmqO/ns2tiY15/t4ra9dzXT7XeSSkG7ZP1pwMVKoEIEmAKKEEEAA8CL7FN4ej5Un5Nh1dltVgpGhFWLaTKRZOnqyroFI/ADnHerP10UyEiuJVtusapoIG9vLyRjyZXugMhXnzs2UDvbmt52W9GAwNr0/DHytENw4B2BqFBEaJBbARn7qCwAXvO9IG3XzKYHpJGGQDXQOVlOf9URu1J0G0fJhLvTsWCfToEWhRN9+ORvdA/UGWvJm83bjh866HzNlT2T0/5eu3yaHSA/FByIPgC7BWqBlut3DOhGRPBlPmbM+kYi81XH2fXGxN/Wvp0/JZS6O6Jxjg2tzZLs/Mwtrt0lWf2UrKiNdaz6azFC7wocumQzdKiQFitLDmxMVsRLVM3e3JbKPsls7Xu4uyKSrs2LLKZ/vmIO5lsSSQzv5yVvxaUWeOSh+H1F9NErW1QIGMfauIsoZFaCf/1aWPHyoz5ewBjYbPPK3TlDFtq7ZH/lyO7Zw64t4UwvfLPFdeXZRQxjdG3zr3iORK8P1lZ956/iuv4VVc2VLTzlQTm+1+83MbBEruu1zRYao5Gz2mfHm488WcKy8fPGKjmT74gX4mWLS/3VLyuDxrXZ/s0dN4/WztmLaxp/+r0xsgQGn+cDd87+bsyhR7pYnNhu+R/+4R9+24m2t8ZuZ9ownQUj4ysR0r7IoLmhflmij592TneuVw4K+sq2MrM7av7OX+QGPmdH3z6HFUbw7UUDu/V3hN92LNmJ2xhC12yktk4GywXDxB9//PGb/Pa5xcnlQI+z2PVs1Ru+7eYagWJx6PofHxDT3XIrVpfQh02Kvy2GiS/NpXIJX5Vz6oewxfXr2rG8LYeXpL35rqQpe9o5Gxf9wQz61K6d3+xp18Hh9FL9dPGk+fOOXQ4qCcZ+10f9S/7n1+xQmxtbcR4bka82XnfqeGajvOPWXYvlra0sentGHx8xR37F3umwfsg3+KtzYAELgV4aM4Jv/+cnvX3XOBuntdVYfuNac97suHfsbCHfyxvZNJKcDia7xmNxnCyK9cy79REisDJSa+3zz/7szz4tBD/HHwl8MAk8RN8HE/XT0f8kgd3WsYSzQIyIQfTZgl1AITkWZLbAkdi7Kr+g3V0gTZQKHYSKAlYhL7kOGHTHocJsY+xtDH1+oGTUREkWEpv5KAjMZZ/rAwhAUkosJV6QPFaYvRVKAbO59Da7kkfdzdiCrUnQbgFA8VXx0oJakVRQA1Ddou+ShnR9idXZBJkDALfQp6vKfd/tLpqNIfzoDbjZZwnSya6kTGUGQLd/wAcgsbOzhcvOQQwpGFsAAdKTJRsFnFxHtnbPkStCgK3TeQvvAuwW8iUFfFfcFKjvGmR1yQK6KjmomOGPfmND/ECRCNDueEnDtW1l9oJk82EPiAC+UjucPve3XZPrp7tvu7uQb2pPYVOgV72wA0Sf4sRce11vG2UzCOz11x1dbKfFSkmSq8+C7ls08Amy2vj5NVIBmdnigow2t+72Amo3nh3fvPSx+QLYikiFu3gGcE8nbKVxkq2VoOtOPzJnE+JI21J0blzi/No1dr5zfcwYEZu7vgShnYjiTX2hj0pYsW+Hj7EbN50qTBXfLaYVn2J3ySc2bo73k/yNbX+zN0X5/jYeJB8SozZrjApA13VRRztsxLn1WfaBVGpx13zTfvQtLzZOaKdFWQt6PlA/uWQDm7dY1rhPxo0zYgJ575zmtuq3+bJt3KL1YgL2V9zEt1ts2/XH5tsH22wMqf710dji3Ffjqy/dXLe/EQp7Nt92oe220y984QtvO2zk2o4FfuHz9SHxwxzMWV6sjvvbbV+OLTnIDxfX3BrKpsSk2bA5rk0LEd21Ko66c8LtiSP7vvWtb72RGSPdemcIO6VXc+YX62cExV5gstuef/RHf/TtO6J0cmTzJVS2e3j9j+zbrsTuKuziwvopVoWv5UQxSMyHlyz02HlOruTSedTniu3IE26Be/n6K7/dHOvj1wbZbjGldi7erD5LoJXg2fHGxvoVexWHXpGC9cfad6+FN+Ev7TmnNmw817/lsslnmH82CPt7S/uOFeMMY3jx3DDw7miZXo2ZHujS+PhX8WJ1zH+NG94s0bfbd0v0bWffbJWdiqHVp+98pXimcVHsma1uAX+P5llNuTvF+I3NF22jMYEvN/7dGlFc13dxtWPdRPGnf/qnd5jP348EPrgEHqLvg4v86fCVBHaLghWZJSLbygdC7OQB+AqQJMhPSwRdcVmQtgLagss5vT1O0dpibskfkDWu7sLpcwMBmYKSJRBFmvG2kAImrTIiTpAuJSolZkXS/gYm7ejznKiSey1me7vurl9bZFF5Aln/U6EDpAIjJcGABkmTDFrUtZB7RThNzgO/3UWJoAAkyW0yRUKyGeB250x32umuDvohI0Wfh/5v3Hbm2BlWIrlAHZjoXNgqOQN7d0V85wHZ2leA0xPykX0BLPu9468du7ZkQMe5cbBhhQAwDwDSnbaAfHMBpqpPv+2zRB9g5Vxzdrw6nMy6o6IF4bXV2pVxIozcyqKYWTvdrUZHtWPFgXPrx8ii9oNEoNeCVWC2OvK7QmvXlywtMCWTWyD5u6RJ42VB+c5BbGwc68ucyH7X1u/vTkc6NQ/ybRG874pDt9Wam8Jgn8CzApvs7RRz+7w+XoFsRbl5dsHkFi36RObwRz5mcae6qt03hrZQIPt9ekvuCq/9L/gvKWS8bGs2ww+Rcoorhd2No/tb7GkM2vUIQ8fZMht9VdCJGfKh/tlEiz+yvHljx0tIdoy13dpoi9v6nCKzcbJEX8d3ccDmp2inH7Lo7kQ+gKC0o188LREtT9c/zJc9yOtsmZyr541j55cYcEzB3+Kz9kWG9Z/6eGOg64yF75JL83H9cjKWx7VHns6rfHeOWwT3PLnt5vvpn/7pt2fLDc/R3+ZrrHR7MaF4xE5vQV7ShAzIqnNvYV6ZaW/jp9v1hVTa99l/4604DV801iJ89pvbf3eb4p71t1sUR2h4dpfdV8WW7H12OPy7HZF7gcn+j7QYeeE2Wwte7B7RPnJvOwk9q89z22AFcQOupLs+y8zimsdHWHz3LDfPypb365ONZeyGj+nL+dURf6xckVt0y97kLn4iZ2hDDHHcdSXWipnE2MYqumidod3a2uQ4HcKfYtyrMXQexT1tz1iLteCRxoHGYQu5dN3dZL7vWnnFs8OnTzWM3D4bJjfYWlzjR8ZGD8Y/GTQOz+bka2Tf7HL2ObJvRPj+jwi361UOeRUbKv/GM+PZOCywDttvYWG7iPdpV18XG/nCrmPLxt++6jtI05uzxDDxVM5YO3/yJ39yQ9vz9yOBDy6Bh+j74CJ/Onwlga1cLkC7ZdeOK4lpQfSuprS4Afy03WKkgAh5Y2efQC44rx3kSncqICMQRHb1AUbIgq5e+u7TOCRtycbYmzAUBIgXifcWjGSC6FtSXZEyUGlXSW9DMn/zLTFUcq4FU8EGmQPgLS4kTMm/4LyFUIvCgqKCR0RTV5VnGyX6gEjgsUQfcFMQqYD2BmfnA50tvOzcA1bYCRKV/XQu2qFv4NZcAEw2pvBANvrddQozY1hfSAIkLfn7ze+TfW8tatFeHeoTSHLbsFX7V+Bz1yO2atuIBaRO7Yb+Fegt8O7tnZ13fcUt1pcQUCzzUQW4PveJxEEIIZz2aa70cAkWMtjn5lZAawelW4RuQawtsjBWpA1Sab/fnYUAfdsETOt3JcpKZpBT7btFhrHwA/6q6CFHhSE50A9/0Sdf2N/iSmVKP3YrNlYrovnEru/OWna948hz/e438i+xUrKvBQq74OON9+zE4oi2+Zc5+mze4deTn8LrFtvmYb4bC9sQJ8ib7TR2yhntny0oNPa3vGSXqH5amL2KS2yiO05b7OiLrWweN4/Vf6sjZJe5+1ubzq3dskG20xjZ2FDbbPxsnrrtl6SYTWpj5yH65EuFq7GxLb5FR43RyAV+LG54sdSOWzgSR7VzsQ69OX59mx5qA8VZJTpKktGBcxtLYC4EBgxSvcklZD7ctlvmtptvz+fb8+X2rL7lbWSAHXTixx0DmdLX7BQB23zT3E4elfnmxO87Z3aza9ae+e34+tlnSZyez0b4pjym/xIk0+12MY2A81Zcnzu22yztxIJXlot2i+528G3xe4QfooKM69PN92tzuwe94bRvkSa/zfUS5vLOPsVWOXyf7rJZv7CTc/kBWfN95DVcwS77WTtq3C5O1i49iv87XlL25g8YhQ1PTtXN1SM8s3HACI2/tdHaEoK3tswmPi3Xrq35wGSzc5CFxVps//YrP+rPokx3jMsNMAZ/2riKtdRWiD6Etz7EAvO5RGZjbjESP5JLEI6zz5F928mH6BvpNz/oDnJyI2f54RVeaF6XIxaDdtv7CPIRfYtHHtHTu0K05zo227gJg8iBxV1ykdwqvpWw/OM//uM293x/JPAuEniIvncR+9PplcAAoYfF9tl8XsIhsbWwAqAlfaCgSQdAVsC5JVchV8ILSL8FAXC5hChh7PsSiqKsO3CAC4kAsCpBoA9F9U2UCn9AqUSfIqxtLJl2pdjWfUkW0OsuPslrMvW75C7ZtpABgEuoFMw08a0doFsCVAjrt3IGYhVmClU7xJDAfeMyUEo/dmUoAApEyBPQuaRRwRCCF8DZ326Dnjx7q0EJNrbZ4rK2Qz6ddwknIIIseh6ZKQTvrZ8IYHLfta6xi7XEdcc4OU7OA0GKCAQzcLcxVafsxPyMmb5KlvXaytl3OxU8B+gSAnwYScjPSzAAafU18gM8N3+7KMwfOekZcut742lBbd7rt7sK93dliygnCzGBHxTAdoGBnbUoKvmriNmxtsW+67Prmx2ZPyDKLwB58QjJgbxR9NBP7VFbPtmUwoqsFBnaZvvmaCxsQ3vGsHaRIPtsQWtRpfEeEdNiiQyRReSB2EOGl7QXC738orFRDjHH2gUbVXgpss1B0SNGVDdkYdfFXTRa2x1zycbaAxmLz2vHjnMyMGaxXJ/1OTlR8UWX7KLzRjDRG53cXFfbQ4qwVX5RmdRm951fN7Y3Z7bN5gWLR51f85L2SrKyZc84rQ67eFV505E4TC7sQv9rG9G37ytyZ3+vFsnEhfp5Y0wx1CX+6hvOa/ypvHpuc5jjxrEx+r26K84ZhttOmu3mG9H3xS9+8e0Wus3Zv7VRTOB4dVQ7Wr/ybOW47xerIe9KlPBhMkYOtA8xdv2Ym3nXPo3V+Et4I7HY7tq08x9uWFzYLbZ2N+1W2/2939fP8tAIipF9k9turRzOlJd3DixYP9y4Z0vbHbW2/+u//uuN9Ft/di73/LUDYzXuXDyL6NsYPB/QM/0aO9gA35Fj1l4fRSKXNP7vXHiBrGuT1fHmYGEK0ecaOpG3ppvaWe3l2hwcvnPoohimBHpjgL74/6fZsniA3DP2nY9gEyuav+sTxTPOZdsezwMTib/wDpunJ/XLdApX1fd3fbFt59VYw2869vUlt8rbm+/sfGTfbHNE37e//e23Z/WNDF+M1V/jBDtqrKsd0ylf3d/u/hnBN6Kvb+H1+IC2J1/y/f0NT1jIlXPFBgR37cJYGqO//OUvt6vn+yOBd5HAQ/S9i9ifTq8EfuZnfuaNRNvq5cBid101ESlqAQHJWJKQ0CSIBd8FXoRX34jUHR0lDRrMW3QNsIxwcluD3U8KyoKXAhVFikRacCARAgKKEMUKMCWhbJ4KECDBMeQeQsOc3QK380pMKHCb1IGOgqKOV4IzLiDLOUBKiwtgxVwVkiU5XVfQObkin2YbCGBvpgRUFbE+9WcM9FNg2+K/czBG+kPIdCcoUAVwkB+yCXAo8AfwKqcW5Ffe7JZcWmyvX6QDgrZELaDhs7dzdIx0Sc7IvhJOLXYmE37FDztXvmK1v6D9yrWF2CX6akOAKb9QRAFjVt9LLLSgJW82h5hScCD6LCiUUDBfc1UctfCz4iuWKC7IwLjEBn+zHfa18dhZqPCx860xoTFEzAC8yaZ9+U6m7Ixc1h4yjq4B3ld91ab3HQBu4eF7Cxj9IZVbJCqcdkwc9syryXfFq7Hsd20gmRWXbAyR0F0ndKYA0Q9CTyxt4WQXrL75kb99shM+uTZX1HRXWMcmLrVgeuVHtUUEEntBHCq0Nj/ysHiA6PO8WMVo9dqFBuMRzywmXFKa7OofbZP+W5jKqY6x1UvC3gLM/BBx/OfavOsQ+G4ZvwVZ++cbyA32AlNs3uyvOzvkBtfrG85A7iBGd5z/7XPte+6ux0LID8YnN7quZEfncGV89dA8TC/9rD9fuxTr+W7zao+JpZPfiKk9n28LtyP6dqfGnpO138Qxn2ujsrn9s40rA9fvd3F055i7GFcMJha1rf4u9nVs4n5tkkzWNx1VB69wDztZe3ZwLzaMiNutjIsVixlrb3IaQeHtqJ7H14Vk2KBxaLa2NhB9uyVyhN/66KLFK98v5lrb/GBzaW52u6dHTBSbij1iuBh8ib7GbDFr515CXh4Vl8lVuxtn89V+rw+J9+JO80d9sfZQ+2Tf4o/PV8SSY7BVz705tJioPs3WzUmcu1iWzfZai0vwXucKFxZfkrcaix6bj+SX5sXKRPyWA+ij8urC0NpDco/o89KaEX5eWqNOMTeyoKPmG3Gjv7ERJOZqye3sQ5irLeEqumh9Sd4IUrWUnMd+YV2kM73I8zDcb/zGbzR8PN8fCbyLBB6i713E/nR6JfCzP/uzb0SO2zNtKxeEAbmCKiBeYaJgBND8DmANXA0I2W0BvDchSRzAeG9VWBIoIVDiCCHRxAeQlehzTMKQ0DfGrlq/IqXWNlIPSacAVBjbhdFdH85t8YyYAJT7CbibS0F9AR3weXVTsAvkFiQgXUoSSLD6Nn/PEfEA4d5uUPC7Pjc2QBzg2LEVVUClW1IUO87bWC4A3G9e3jD5AFTGDej77RXRJ/Gbn/FVv4pY5xbUVm5IihbeJQCqw4KlEn3AIHtFmtjBZ+cA4E2mHQdQB+y10ENWKbh7rmecAFiKL7cO8a2CaUTE5tMiYefQg4LR3wXB2gJcrdRuftqc/LuwoBjv2LVZYLdjyBCxZDIpCX6LWf5Ox10ptvNBMcO+9a0YKKgUu4B0elXgVH4tZOhu41s/7QPALtmAxGjcqg9dnzfPxg5jvAViY+a+I1jspPIMn12/cSCi2Z2iGxgv2crfxSiLHTtnOvNWbfPfceC+pNrGZZGkBED92m7x7axe8W5BBvHD9+jPpxjJZxQRJUPFHv5eso2MS2op1u3oazFq/GKR6zoeMa07ws1DnFJQ0mvtsnPUT22E/b0i+sSH5nG+0Hm/yjNkhowgWziCrYn7kwt5e5tp4/F0aqc8H2cr5mAcO25BqLsh4ZKdV8Kp+aZyMEb+9cperi2xgfZlXM0nLcQbA0p43Ovkgqu//S0e7NObYvdcue3o2+27e/PuCmwxBv4pAaPvyobNiPPykAJfnJPz2AxbvARA81fJl8pNjKgunFs/N84SEUi6Yhq51WKU9snAXRjixs6b39rZ3oUfsY49FwfzR28K9uZdz+tb/FxfjbPaKWFhjnat73yx1oKrRVZ+tk8Lqb63HzgHoXxz+MXIJbwqc7ZH9nzD9cbqvLUjj8rBPbcxiQ3s2uLA5tRXpFMxKx3QMd/ib9eX5WI5rWRT/fXasXabg4p7iiHX9n6DEdQBcqjdmu7CMN/ucN+x2eX121sj+N18xSHj37gWR1d7jejb7bsj+7arb8+w3G5UuRju0Fb1I4Z+Wu7Z7/xuuxUXe7ajb+T5FiFWX7Jh+mOTYmoxWmWrbTmjz7+9dZTY+Gu/9ms3nD5/PxL44BJ4iL4PLvKnw1cS+Lmf+7k3om/B2QN/7UQQkAV3yQ54QJIhWrS/6xb09/uS1wDPCjDPRukqvSQn6K9vzwm0i29t9YGuBTYlFZvEAQpA1FyA5wJUheWOKdTMQYJTBNttoigFFq0Y27m06xSHdjPeNwpKUgXJxtlioIW1YqiAXaKUqIFxRKdzS0ICIZL5BaCIvr6Io2RU2zZmbfhU7ANTit6b2I0X2Nzv3b2HBCgpAFghL1s8r73aput2HIhHcrHTFnD1E9e6leDu7CkBAPQaW4vPAjD6APRq2/Reoh1oMy/yYjd2BCIN2TCQTNdAb1fA7SrsM1Q2VqCNT7RgaFGrsK7dmwPfQW5v3BubohHR57YOfRW8KgIUNft786YPPgXgkS1Z0V9JkRZrwCPbE0/Eh/oUuwDkC/qNT/+IvhYi2tpvdj6ZDzssGaQYcUsTubSdXb+xGjewXL/WJrsxZ2M1V6QWIs7LLMQNxal41DF3nm7HbvFo1936sAO6ZAEf11f9zMuOWvyb34556LjFpOYX47okQ+Mrok9skF82z0v03UUSeUI8FJ/tXhDzLCbVZmqr1RdZ9DmUiLbql+3cArWESdv1nf56Hf9gc4o9RE8xgH7FefITU5GD+mFf4s/arsyLPSwETO70jridDBrL2D5/lJPFG7tqzKn4pLK/scE42/4rokfeY8fOb5zQlljst82l5H1x0GSgLfZz22Zvk/lw0orqEX1f+tKXPvr444/fbuNd7raDUSwudutY4CKxne3Tx+TuHDbIRq6cKj820Gv0i5wpEce2yIOeXE8e9f+213jN7tiwtptf7Ga6WIkOav/ycHMKjDtsu9sjdztkXwKy9jt2Opez9bOx+Q7LyM1IP489af6QR8QdeaCY6mI8v23szVs7Pj03flSX5Md2jfPGsR1nN3wdvoLRb1wqpqgv1LeaW9mcmCDfi+uNZ5uTnNf5LU6U6GtNUKKvdu5747D4wvbITBxq/oKr5Ei7+tdGdyTDlXTSXfKND/yaTW4M6jd+tXw7+xwRvRfVuH13xN9sdnn+LtaSo3hhTvKY/hqXyFgNN5Jvu4r3fy+1cSv8bG5j43PTsYXgGzuLNeCcXUdv9UU2tDH/8i//sqaez0cC7yaBh+h7N9E/HVcCP//zP/9G9CEdRvYBIyVeJPWCvQVeCQlQcd5+s6q11aTdyjCyb8UYEgc50GKpz4RD9CkgFE8txm+ivkBRwgfUmySACGBh51gtKthQpNqZh1xSEPelG5JNi48SfYjCAl/gAfiRZFtIkREZFFyX6CvoVbDSWZM1UOF84K+7LEbAIIE9ow/YAhBLMBjjLQBv/y1anSuhA+ElRZ1fIlcBX0IAqATY6E1xCCCzp75Fj60q3goUAZHustF/SUhzIef9huxDrml/5wLyiD7ECd0CQ+YDzJon+7VCDDze5woVoJvn5KZ94HOf7LfP93lFfvNvu78KANcfgEg+yCrAdtd33MgB4I9/ALLd7aO46o7Jxh3+UyK9Pka+LYbEEToEkksAKzIvsCdHY1Qk3GIUmCbbPq9y8mJTduFUV8ZPnuzHHPgYW0HMvALkZExO608MRMTN/3rrmf7FT0QNQp2P7jjiVqxwDlLYi4sURsYorvLbXWc3X2O0OW78O9etunKLcbfwakFAL1f/k0OfrSe/dRGnhDZZWNBowcue6ntrr/Yk9jaHsTGysHOV7ZSw1LZ29pucTbd80XF2Im43jjYui2HNny3C+BussHbvbr6SDvVFY3INos/tkvyrO//hDD5RvCFm+W36Qg7Sl3k0t9ZP73zNj4wb2+mocn+ll1dFqPhPV2zZ+CaT2aD4WmKkeUG+XKwfobeXR+wlEl/4whfedvPteXPbSdOYjqARa2prr3DU5Cgu211EZp272EBW2idTNsIG9PtKBlceJZ1KMJHFjvG7m7N7XDzn882lxsk26I2MO27z1v8+LTQgU/b8v5Eqw7yLTdqXZ9cuvG2MxX7iFoJPrLVLrzEYYShHw4cwAqKS3mA0/tNcIJ7KS3BTc0i/a4M/k6ncLofDdP5mD9q3+Ff9samdO3nU/+ig9ls/3Zy0Te/GiOgT28l2x9ne+kOmdWHm4jtjNC9xSJ8wLPvQtz6RtGzcwoQFi8pfXba+3CnDlmEvmM6ClRhiR9/scSS0XX0j/bb71M5Tc/UJz9TXG3+vL6y/zYWdbhcfom+38rpr7OZL/sHuYRu2yV7IH7ak/4sjdvxXfuVXOrzn+yOBd5HAQ/S9i9ifTq8EfuEXfuE7W6oRIEBBiT4gC/ADdAR+wEJCXRsK8RF9Wzo/WvsAACAASURBVDka0edtiAoX5wNBXgziIcSeVQLICPbOb9FXkPgq+G+MyC9gVFHhNg/JV1G28VmZ62263a3lBSP6LABxC1Jf0iGBtxAFKgsmmtiAA8m9wLCyBHiAyYJDurdLpUBFkibXAYsWYL2985ILu4ZsvVBhfSENCyYVkwpeSdv19GJHx8ASAMgGS2J094bjACfCwGqhuSlIC4pLOpOhfhFLAJj2boGJ/KRXBIdbMhSPdA3Il2gDGvVNPi1CFDcKkF3vzXwKxe6+BKTZCbm0QGNfxgjkabvEruvoyK0fSIOCdPEBWK8tTA92EVvlnWx8ZyuKkx0HQidTBA+Aq4hm5+ZLlnyG/BER/WwRj+Ct3oD46lS74qfiynXmgeztrq/GM7GoZABd3Xi76xR8fNfnLazoQ3xsjCHvnYNcerWTyjX1/c1TcUIvJXw2TyAeIXd3uZozu0eq9TyLEmKGsfKvxdaN2cKLXTolX1pEtuhtXEX0KUQUg0gmOueL9Mg32h87aexSgIob9Mx+xDe5pzvUzL05Q5xqIVY91S4939bcEH6IRLm6hH2L3PZVf+LPzauV7/ojixbCCkJkv+eQlSTqIg4d8CUkUf3Vb8jhV7f8GpvPSy405jee3FxcXTfu7bu2J7Pmgv52fZH9z5Ymi/U9nbA1hBBdi2E7d8X0iL29Zffzn//82+eej+XWXf1eMtKCwmQrh5Prxr3+4S7xu5iheZKtuZ7fr215Vr5ybkmX4hZ2R+ZkIwY2nhk7edYXGkdLQsEaxVCvYm/9sucahxgsto0wGcE3om//vezAeOWHjcXiXu3RPOEL8RxxQ+f7e/+012f3dZHPOOnCvLujCp7fb8Z5SS4xobUDeZCxHKrPtcEv5KPqGIG3c5xbPOK7ay/uZWf6EGOMpwRw7X+yFfO1IZ/I2zuuHXIxL37Y2NgY3+8W9S2aeYSKfuHj2unGfXHm+h5OIoM+P3L9wcB8tHXcjrnryLMpt5PPCzn2TMnVZPJuYzt7azyD5+qj7KJxHw7dZo2RfNtxvIUHu4xhg13L3uAj/iFXqWH4x9WBuGJM0+Ov/uqv1lyf748E3kUCD9H3LmJ/Or0S+MVf/MU3YNnVkwZ2SVDiVNRoRxG284B6CV3xsJVOO/q8OfWCfiuTSwz7j2ja8f3dfhW4dgcVrJd8KdlnToozJKZi/hURARgrGBB9itB+SlItIBQcEr12tFsAVvKhoB7Yu6taCpwLMgAwhdddNZQUC94KqhRg3vCG7CtI7QrzxrG+gHI2gEAAQunFnJuUW/RsLIDu5OvNn4AhwL52Ngc7NwB1gEyhAjjt+Nro7XlINGARAKsOyaurrYhac/A3vQGHfMe1+7uyKxHKpmsTO79t0jlZAj505hkoigifQBUZIXTWl+K4xdPaU5xtXG654DPks3l1N6vC3PwL9gtCxQ7EiluOzZVezLNktbYRfUBufcq8upunBRVf80kPgP6uZ2f8pPphWyVF1v6rdjYuhKMx0peYxldLBIgnO6bgF1cbO0tA+E6O5lzZtCCmc75lPn08AYJFkXgLrlsgtOhs4aQY3tjZX32LXtmTxQj+zUfJkt7lGIQVG2whJiY2r7UoKWHnRU9+76KMeC+2ua7FJTs33sY9/luiQIHK71swk5N+b8xunBErGsvFZjl1fmZ+iivPzx1Jsf8lbvnR9a0WduKZcZMFWyyRoB1j5C+e/7rx3fjORkrwOSYeie21kZKk+jUm428RX33JqT3vzqf2RcfFG9pwnljNx81Tu+aEKGcr198qe6TgCujt6NvLOHbb7j7394rqxXG2wTbZHPlNVsgjRIi5sBM6gwPZK1v2KceZ985HLFXextBc27Y6T7Ljx9XP2oc/aqf1B2Mm+8aD9t98e22+xE8xtNg5uQ2rbEEb2ee2SHK34359dteV+cnPtaOSHmzBjru+lA6RX1KQvNff2tycSszz3RsXG6c2V3is83YN2V//dy6Zt3/jWD+II7miOmYj9CKv8Z3GXfbYayxmkP/a2Vzkfe3K0a0JrgwaVzu32qwYQo92sBf/y1+7DqaA7V0ntxV70C8CDZZdn3JmFxLdvgv/rs1ttJhtjtzb7bt7Vt9Iv23E6J1GdFBsD3uwBXmxsiju2HeLOItPu413hN9u4e2mgV3PnjeX5lY1Bz2SL12Lmezc32vj13/912uuz/dHAu8igYfoexexP51eCfzSL/3Sd8D/fiuxILAqmJucJPoWelZ/FQh23CyRjOzrg1+bvAcEF+w9F84unxEMgn2LqgX+koqdk+SooAQ4gaQCEkXvnZ+kBgBsHpunLfiSpyJY8i5o3LXICMWqYhTwuIARaKKHS3wUbABvBRp+B+bIlewACUC5REX7It/J2I5KbXXnxt0dAhgAMMgPRNOVj/mXQJpsSh5NZgBAC0VkS59/0gJAkQyQrG/zUnjof9c5r4QqefED9gDstHhrgdp53hXQS8CWQKWDFoctMPTRQoD+2y6SdrqbD9H/xnXlorDXpjG4rXntIgqcozhVTNMF0h8QM/bNRwFpd+FkBwheog9YB8gRj4rWtQ8M1werl46NXZTc4SM7ZhzVYXe7rL+uKk+G3dHHLm9sUcggKS7pwx7twlAkr7+SOv3e2NR4oCBv0WY84lwBcn1l57FTxRDwLL6LSY6zE3LQBxKzeYQf9aHfZLHf2I2YiUD2jLo+B5K+X/1GTo0TG1flYJzkJEa5nbq38/MXsbZEnwUURZHYQI5yAjm3SJWLei3dkJ+/S/a1TQW0XOvvEkmI9BVXK7Lmx4sH5KFI3CLc3hS6HUiNvezwVb7qfMTMHmMvirTaZWOtXb1yDd83f59iD/vXntywfprfxOaSFIgNRfwlWOj39lVcJPbxg+YOcdsYtc/WFaKVBRvQHt3IoZVf/Vg+G1baXRAj9raTb7ftjuj7nu/5nrfjimg+7rrpoD5sYWfyYu8lIOSZyUg+Z2vNd2R1c0Xn2evEsP8NmZNlFw/IuTlSO+tDDGcj9LA2xIjqtkQoWcOpjRv9TVtynF1T86cSfevHyz7kHHNhQ8iw2g/iQw70ueOI8X13a2eJvo6T/NZ2Y/SNRebr/P3ecdFjP5unzan6bB4sDi9xU7+nT/GX/tZ27agxQJww513Dfi85ffUnblydXzvlA/VfdiSmNNdbhFIHwar1Df4OA8MW8uraR/7TLV1bSG1+hCHkMflh7W0hxzMkvX13RN8IQESf+ZgjrEw2Yndrh8YuchBnNubewjvSz+YBc0disk2Y2GM05FA2SUbmVr917m/+5m/+byHl+f2RwP+5BB6i7/9cxE8H/z8S2BZnRY4k2uKhhQsQ0ETcxFZCadetaNi28BF8SzIe+iqZlJywG8lbON2KeLdvAyk7DlgXQHc8BfIdM8DgswRFC1SJemO3G2/JukUdsCLZVXYDzUjCrtJ1hVFy644hybqkEyAjkRX00/OOtZhBTrQoLYnUsddWgEnX26XTnWKApl0Zt/CrjLVXEF7dITiBvclttkKXt3BCRgBQZNs5AKf7rBzZXIHvBZy3+KrsgQzgUJ+1mxINt+AviQrQKLIKTNl0ixhElN8Az30qCPfpTX31IYCttnuJg9ol8LUxeU4jOQFoCL4SfQAiYq/FrgIHsY6IYF9shrz5Op1ZpVY4dKeTeAOAItlLkhkbe0T2WSVvjChxsON0tbGVXGSbLQrWj4KGndzdjgpcJKOCXIwl6xYujTG1X/3xH22IKcaysSog6iv1O/NjW87XhiJFYXKJPjLc9S1+pocWE8ZMPmxRvrELQgym6+6S1h4ykg7qF+tHXhJnxFAFqvjYBSRtmS/CTdG4axVadGUc7KNFoJ1t1Un9iM0r7OkEgdCdii28d52xNSatH28/HOkzImi3eM6X7SRdm243XMG35zfJdV4i0KK0RSD9lyhoDmhB3/grdos18odilm/Xlttv/YrMGtMnC7ZnjOSMTOxCj4WO6c7zRsUnci7ZgyxS8CJpjMVYm9+QZyVPtCl+8Adj76KUnA5b1L83l+l0t8aN4PN8vhG729Hnbo3NHekpj/CHzV3sbe5qThM7N2+LCvWFxqO11XjYOVYGPV7yhH/eGGXejYO1jYuN6F+spbPJjB4bq9mOY3QojsFl+71xUL87NqJvt+2O6LOwTRZ2MolJ5rfrPW7AWOmosR3+QqKwY7ay+TaXisUlmve9C3/1TT63YzuvZHDlDB/5FEfl08p2c1x7JYb0yR5h+V6nbbGV37PJHe93viH20+X6unYhp9YHi4vZoj6qf+1f2WpTzOgCjbeHe3yPeVe39S+PAqotTEZ2ZPPpjWH9sR32vXG3ppP3PSt9tumlHIv7niV566C1Iy6QNUxOL+xC3OLT8uOuXx7aYtP+LybBkzZ3tN5g2zYYwGHF6G5F5odySXPSb//2bzd8PN8fCbyLBB6i713E/nR6JbAtzi0+BGpkgiJeEnG94Oo8SdH1El2JviUwSVcRD3y7DcGzenrboXMBlO6u2TiAdcm6YwUsAQfAowVKk1bBLbJgidCuPHNoEVCQu7YUrXYBtojt7kGgAZAv6GpxDgQAuP2sPptctUm3iruCHPICWjsPxVN3BXZFccenqwJLYwH8fJpXwRG7AZ79plgl79pbC50++5D+OzcgqeBcWy0AzLkFTuV9C5AW8XzAOdptsccP6Jo8kQsIJMUoYMpmaredn/YKPJF9fApYstO21yPGCmoVJGtTEbHx8MkCfMUcXyuRJWZceQDWwCKAZ7xAXQvAKyf2rMAmX7vAgGSEEPKlRQkyhU/og53SBRtqrAKuSy6xZfbV4pHMEcQteApqEatry04UhQ9/b8whoxYxxkZ/fFhMW3+vCEc+Z2z7bBECxAP9zt+nBZDaY4moncNnbiFRckFhiejrc/f6HLlXuyP4SuMpu97cr37NpyRTdbzfFYq1L7bemCD/bI6Ix+pp57JzBTm9sGWy5h/8QGxqDm7b8lYXkdjD5radFCP59gbWvahh393OuTHtuuW2FXv/+Z//+faQ9pEU2+FhQUuOYG9kd0m9yruxTB5yfgnTzldOXzv1ET4gt4lxJR70Uf9rnC2ZjmwRm9idRUn2jMCWW4prNr4+B5KttAg2Psd2fYkjOKT+iygpHoB5zI2ty62bm+dg7Tl9e/Pu5z73uTfib/pHClySe/2WsKtN+84uzaFkCx05Jh6LacWDF3PSu7gmRvpsLBGD95s2yQweuIRk2ykmMebJtLlObqCfyoK987XGLDZpHmt//rSdfPscsTJ7omtEDd0Vx9mBblzm27HJk7uuOZ2NbGzwWPFt88jGuGvpyXzInG74qXbYM9KLXJrr+KY2irdqL/RnrvVF4zBvMbA5rPptzqv+yLa2wQdf2ToMfG3vXl97Wju9jj2K0QgpdwIh/BZbKj+x5ebA5mDxzEYI2GVzFqvEIb4Nz8jX63//t6tvMX/xfv93O++Oi2mVD33XDlsb0mXtwtzYw2zSSxYXk0b0uUvEY5nUFq315JG13RoNBqj/NDbtut/5nd+5Yef5+5HAB5fAQ/R9cJE/Hb6SwG/91m9916qNZChpKVCRGtpAWCG2JAdJQHHn1e52ti04K3wEdzuQdnxA3C0OdvMBwIoBCaDEnvEI/gUuEi9A0RV9SbbAYMcUxBv/QJvV/q68SnIlyiRrxdm9Xc04b2IqMAMEJdcmXsCnYPeCI221YJBAtU3PCnFzKFiSqBVHyFf66Zt4ASJj0U+LPgBNMa9Pei7wVzgbJ/KBXuzA8AZn9tnCqTJmty0QybXEhPMqZ3ooEDP2AmEyKGlovOSCXGDL3WVSMFui71W7BXH0ZNcQvV9igfzXHqKPb1XvtZFdQ+9sqIUauZPh2umcC5wLENc/29i43Y4C/CvwjI8Nlhwxjj58v4T8vnvzXQubjQnBSkZ2Ve4849qcShKRcwG9ggjIrp6rz43V7absH1gXD/WL6KlNs0cyfFUki1uVq12QdF9/F7u1qWhQULOjxuH1UUIQIVeb2HfFhzjYnYQ39ilE7NrbNS2S+ozU7ugrGdMCDIFB5yXTFU92SPCZjamLIQqL6gzpQ/bOEasuqdyCS67zRmKFen23RXPjOzKRLMWXEqjNr5PF/GU7KJB8I4Dczkmfm9tIie3ucCvXvq8QtPu+xWPzET8RK/bpH+LB3NjR5sT2S/rSkzbEWblZH5cYbc6s7Naf3cwKY8VlF6ca6xXj5NjnVNrdyD699OXuKGbHtRNxtfG1MabFfAng5vASGzef7JoVy7slbuTentE3ne+ZWCN1FdIlUouRWqjXh8h+sqQP+tkx8ajYZOchFO0S3Lklr7S7z5IIF18WT+7ctSNnvIp9lZE+mu+Ka2urHX+v63ftmEdJjc5h49suvhF8/nvrrhyHeEW+6Wdt39snL4aFHZrL1n/9rAuv8C4dl6xc2/WnEnnF8OtTvhMjxQQ2SpfsWpyo/8oZG9/FsM1Nvdb3jaeLH+135xhPfew7weh8MU+Ha2cwTONcyfDiMNfVl4pv9l1Mmc8i2cSM6rYkFly5a8hV/JvsPM9UTiNL8VQerk2QC4Js8X3P6RP3u5PbbsONo3KunW7u+/2So9eXYNSNxWOZFocXl7bLz4sX77Nj3d1FRuwDJoYBKvvGyx3/8pe//Gkm8Bx/JPDBJPAQfR9M1E9H/5MEFhALfAAioBzIu4WcZ6cpypoIFIwLzCsErWzaEWGFXUBf0LejBenXAhuA6Cqm/lo8FFAiCjY3SQmoBlR9ApkSvDmtvSXH7XAo0WceBVCSNWIUAVBiSlKWwK2mAhASmyTdYmrfJeyC84Kmm5jNB0Aj0+6KUJRLoiW9AAzPUFM8eVmK48gY40cU6Mf8jFVfgFELbHNGQgCI5KuYbrGlPTpHdHT+fMA5F0RfAGhs167ZUoExsG+ezrlgiB4UXT7dZsEP2WzBpPG/KqwBdsDKJzCPoNNebUkRrm/yAaJaDPC/tVvfaeEnXrwq7uiQf20cd1ddY1UBt4LdGIx35/S2zhJBA9de/lNZ7Bqx5xbXYsSOb7xW0hFCFgmQL/pTuCm86sM7JiYi+nc+PbGL9i2u1Qb4f2WkkJ4PsBvj5p8tmGq/iCM+JlY1TpYQU8Rrw65aZKq4JAZqz24V/bApcUN7iCv2gezzDCKkm53SJfrIqfZMF0i2WxCzAXHT7wibjbePByh5KU52roqk6pW9KmY8n6hvxW48oKuSGdM38sgYpmNynZ3LsXLZCqqRPdvJ5wUNbuds8bpFrJF8ewvjt771rbeHtP/3f//3d247tMCi2OLX/LbxCEZA9PUcfcqLl9TovNlJc7gYVhKbPTY27lh3kCxXTRYKzP19nwlKln0+Yf2b/dn15y4Ft+LZceoadtwcQi9svosx5NRFIDGDHciHdm9qe3JbbLR70627Hn7vuYwluycv8eoSfcV5jRvFOuTumHwiFsnz/Orisl6nP8RCY1t9QI5tH/q9PiNnNy/DtdpvbnF+86Mx9vxX+PJeg+CbbdgltTYQfbPNtll80ThYXOc4v1qfzS9savMVbyweXR2xQzm8O8Nuzp4fItjkF3mxdtL5XBJOm/sU90tswXtXBzAynHZ/F2Plyf2OCF4/80nxv4twxXkX65AzrCC2yQfFsebMD9mavACTdBdfF4TotzjXHNofOdBn79KY37Nret4ne5DH5aV9Lp+NjF6Mt6tv8X95gL3q/9o22W0scIy8cP0YJjQedd3GbAFiixOLW8uJCHC3886Ob5yA/cXAjq/+vO+/+7u/21DyfH8k8C4SeIi+dxH70+mVwO///u9/h+grMdGivIBb8FVw7BPpJ+kpfhRq3Ra+hOiNugg+q+y9Ta9FAkKgBNX6apGLfJPcJZ4LarvKCbRcmQDsCr09twjRZ9t9ARqiSXKXiBS62pMoybMFoYTdIltRgxBs4pPkWkwYUz8BqUsuASZrUwK9JBYwCDxaUZzevIm1O1OAEn0CRvoyx0s23OKcXje33u7N5koAGLu2W0B1PFfH5AzUVLYFT7fQmq4VogA3UGOefAcYog+kUlfdWxSXvCog79jYd891rMSx3yvbFi/IJQU0XwCKzRvYRR4huqz080P2SD4bv+K+oBZZNX9qwbJzPUB65xRUK95ra+bKv0u4zD7W/vx2wHY2pE2yQvKQj7igsACWu/PSnBWYsz07gOiYPI1fe7tmMrmAvP35bdeSY39nTwomv+1zY0EO7Lyd43EI4o1YcUmqxie/0XsLCzIv0YcI63OFutMMSUI/CE6xzZibbxB9cot4apwl+sResmjM5G90KH/YRWtnsuN0ZizrR6FmYQHhRhct1MR3+lm/XowzXXg2EdJ655VItav0xu/ZjvxWwg/J7K32dj7u/BVT2+G1FzRsN99u61xRtePrly3u2t2+NZLvG9/4xhvhtyLQc5taJCvq2EblJt40rpR08DsdGuvNX/4my/ZFn/XNxjzFsBdUIPfcLqaovDuU+TO75gOIVDlmtuAtxdsVM1LHTp3uJO5OP74nF7ENeudfXVAQi5CiyIzuOoQt9tvamk3tGYzT92c+85m3/yP77Jqxk5TOGoc6RnGycau5s+fe4+LWxSuNU81B7FwMaHzpNT2PrrRz84wxFf/JTWz+knzav8TGnavfbz5un320AMy48xF9xQptj39P/nBOsUdJFj6h32ICsa15nyzra/APXyIDchNzSmDJ18i7xqmLTWsD5smujaN1hX4qk+JIuEEMEueLxeS9tbXv4vldrKjtsyeYz7kly2CMtbf/SHLXtBaxs07ugg/E7V1L1/y6C1xiT/EKfV8ssjhH9yXfa7f0KE+6w8quPrfv7rl929AAK+m/c0PGl+irfcDt5ERnrT0swmwBYjvOvZxDLWgzwc6ja3Ym5tV+ahfFYL/3e7/X8PR8fyTwLhJ4iL53EfvT6ZUAoq/FpQTUwvSu4gq6dnO0wFeIFfTsfISdFWg7w7xd965sv1q1VFghQiRNybe7/iRlSUsSl6CBLslMglKU7vOCa4BLElq/gD1SQZK/z2wqOQc0AVzGRD8lOo3LuUCUglSCK4goOFZQAn+TUQFzCUnyNL99utULiHR7dXdZIYDMq0SQIk+ble/G2eLcXIH/yRQwQ6y06GZ3wE2JvpI3BaX0cG26QL8yRQZ2Z5L+LukChCjSCtARVt3BVxDHHjeO+p5xbUwF+UAe+Slg2AegfG1r19FlbYPfGzMQTRZIyV3vllC+o6+2gTy8xfv+RvQZa4k+NlHwD3jTL/sqaGcLCBoEvZ06/GfXehsxGbbAUJghDsx3IFSRs3MQzkD0fmMP9MQG6UbxQZct1oDWtd04t+8bM1nb/dwid3MG6vedrbHx2jPbEi/W7mTk+tm58SGqXhFzdghMl/t/i5mNowskCliFJxkpaM0bGcTfkGrGO3l3F1V9hT5L7vU7ssiixd05vrHR5/pgQ3JZ58hPEETmNVmJkSObFieX69y+1OcskS+ipzFL3GwsJwN5afJdgWbXuUJtBM928O15bcgfz0VSkG2em9+ez/fNb37zo6997WsfffLJJ28v5VD0lYBgw3ydLzbeiN98B3lpXnTbW6Lpr3ZQv6jPV1902bxGrwiuEZu+W5xSTN7FxGuH8qs4WJnvlufJCMnKB/oyE4uCjct21tUmEM7eotrCFoawe7bkIlJhMt+1m+cIvhG8Pj0E3xt4xadLdoi1sFJzIb+s/ptPW2AXY70i2/43og8OFX+M65I1xrLj/ETb9RvtyOH7rL2ys1fjujG6xEN90vG1IdfAgF2cKXlhjCUtxB4L5/og/2LP4k/5fMdmB96sXSylDTYuF5bQ2vkbN/lMtjAJkqc5uWSQsclv9COXy5tiJLn7LN40b1iyubnXOS4vqgk6R3q/NkHfa8PYyaj4Q3/G3/PhquIliwLTO/K/eb22suPOs5gl1lgQk7+7yCEGymsWjtu2se1YF8oWnxazvH13sX+38O45fZ5Fbrz1cTKlv5Kd7av6rT+ys41dLvRyjtmrPLm82ZzYORWPGmPrFb40m11d+/x7JPDeEniIvvfWwNP/mwT+4A/+4K3A2z8FiyLTan6LPMEbOWRXgRX6teHZWC3yFMFANgBud5+ktbG06FnfAAsgpNhCKjSxI1EAmf62hAd8Ao4X3OxvxQgSr7f0SDyAQxO6NwsjoiYbbQE+61+h9Ao4k29lfmWgQLngrYVwE7OivyRYwWOvA2gQbZM5sLF+7URQtErMbocybteUGAEcuuOB7Sn6AQIkkWIG6WqHDdka+9omFwBxbRSoAWQ7tv52fsEwndZ2+ARyQeFFj+xWP8bDRgGS7owqMKPbEqPA5KvCQsEMZCvcEEGIDoCcHgtUERFIccU4XfCTkqhXvsimFnP10wukrVSLM/MReth4yLFEgbmuLfZEtwoQhRvyYn9P9nbadMcZXayv2S/ZlwxjoyUP9n32PTn5V3so+VNfJV/gl/+wdbphS4BsiUPfd464iHhnpwoG8VDBs7G0uNzf3SGLyLjX8zmxWH9kQoebd29REy8Vt4iyu9uJHhr/FIjAunl351KJSbsgOge2WH3xj/oJktstvfVhuW/tb/xuxZPTdpy+GlvYofjljbfbsWBnWd+GLV7adWn3H1tkGy2cxUQLJWSPcJJ/Nm47CEf4jOzb8/nsmlg78t7mt2JvO/q+/vWvfxfRJ8Yqltlx7Ve8Z4t89tqOWEu+vQ2b3TdntWBskWs3XglbiwR26U628EXf8ihXIWEbc0pUmK/4K3ay932S9WQ/0s+zfBGuizubI1sRtzxja/FndmGXobwq9vNli4ezv7W9Ytzn+uQnFi9mb9vZh+yb3h1bgY0kEOvJuXOlQ7/pwwKh2C5W8oNiBgQcm71kTf82Z7GzxfvmRRa1CX5xicViKwSyvui482sZ0HxbHFQMWfJC/qocStjADmJDZX7xduVf4rskEbmwz5KIcpO7LfjlzxC/nAAAIABJREFU+jFf7cIOsIL4vnO7E27fxSM5xTj3iewRs8kDjoJB5GrzF/eLx+5v2qptkHPxEbxuXPpEUu5vdUzJvqtTfxd/60+bjfe+w9F03bjGFooz9t345UuYUi0BK1lYFTv8PZ3QN0wgpvPB1nJqtMl7JN/ix4g+t+8i+nZc7q9u+t18X/kzMniyKd6kb5hbHO5uY7uu5ShxfvOr/xoLfcnHfEKd+RB9jWzP9/eSwEP0vZfkn36/SwJ/9Ed/9BaUFUySDBAh4UpWwFYTm1taEDj32TUAypITkL3VnAFdfyvEAJPuelI8KUiteC4BFPzsb8VbSQdzuitCBGEHi8TegllB2XMUvEgFK/0rmnq7oEKpYPSCIUmwRY6iqcUTYAucAQwFKPSIeDA/RAqZAEWViwQOBBaUAkja8bwpK3OKF4XsJTLYlnYU0T1urgBLi1qFLcLg7gYBOBWTJX8UCgXM+gKcSi651ljZuTHbwUpOgBbgi5jgP4Ajou8+eBg5WQKvIMq46RbobGG6awE/YAqYVFBsHCURumpq/p1zAaxiVfGgD+fzw+q9RZmxANzIb2CwwLVEGVu4hRJfYN+KVwBz7bp9d/pCDvMLcYIPlUQUA8QjO3BKrokj4pEYoRgyLoQu2WsLEdXCw5h3rt1q1f36AH67G1PxVnKWzbIL/r6/7fxjFzf28zW62XluqV47SOGdh/jobr7equuZZuYjT4g7xl67Ec8am0p8mkuJvhaaiiKxiB7FzRJE9FP7EdPtHl5h1F1a61f8aDw1B7oZweTWJG8ctHNLv2IHAhjpJyc09+4YMpv9IfqWdzZOz46b3NmYZ7dtd59HZJDF5jjiaLdvbSffdvXtGX178+7aswOzxRW/5qf97LjZCh+WzxVksAJ7KbmhD3GQzpCh/IiO+0iJfV+x2Lc8WpTiP2JwScoW/myseEABDQconmcbk+H+9rbVEq5kxy4RMdM1MpJdlAyFQWApOzdXoO82u+3AQTAi1XY98nC37e527RF+++6Ny/oSQzvXK/f64r7LMfKBa+U4cU+85yeNJc4t7kHG8KdiGjFajqcH58op2i3uu5iq5Mz93lhM78VA5tx+5CW5Uh4scd3YVHva8S7i1P7k+OYz5/Of2SH/lJvmJ3YLw2q7rtiCn/FbMah9+v5pJCpdkL08RadsSzvs5ObtXtdrGmP0BQ9u/sUda7u1ily+Y2RglzNbItdiFGMpZq4dV3e1BXprbXLvcpITxJvmUHFw84RvxRh1D7yF9BJT16fcoSYp3pMjbTxYHxYmSvRtoWcxZXnE4sQldtk9OfFDsiBTPlN86hh9WGBZHPYMUXHL81ThU7uci4nFxotR+d3ksw0sz79HAu8tgYfoe28NPP2/SWBEn6IK8YKsaLAv0bdAun8LrEtqHgTuVjYrzbaxa2cJDujeKrM3wg38AoUKmq48AzKKyxJ9gMDGI5HYSaMwMp8WtdTfAgOI2m8SsGuAGv1MBoDaEunAPYBvNd9KXUFE56mtAmZABvDp3ztfQdkixfUd6yUXASAJuOeSYROy7xdUIQ/o0duzuuW+K8TsxAorYIaY2GcJOnMEWHYdvSMhgFy/XVDBhtgDAGrO5DWZuAW1BUIBIYCjT89cIbOda9dUx4PMoj+AujtYXau/TwPC/JJO2ROgs+vMY3PrLq4WCHYNkotdamxq8kASAbb8A+hEnBR40emVd8EgOyhZURCPkEVCKIyB8VuI6X+f3SkHeG7eSL4SfYojYPlVcaJv7SIpXIPs2dgQwCX/6AdBtvO0VXKnBKNYyoYWU8he7FEwINbJZnN2vl0E5KjIc+7a3DG2w7YaGyc3fe+4wmRy6XMUjVmB0luE3LomFu7v5YkWQfLOLfJaPNX/W7SKvdqgx82TX8sh4gsb5nctOGp/G6vFmxFeXuhSolj8ZRsWDezM2q6qPmxcrrOTr8UbourGokta8E++Se5exuFB63ZtsgGEkuJJ3tm8Rhj1rbt7G6MHsxcHtJBrblBgimH87+Yp89aOeNpCV6wtGcR3LOB1wWQ5aP8Rd757FqIisjFXzKtvNj+07xJF8IL8XSwy+W8+FvrsAkVwk8lkZGFzY5teEDN2SNMxv9T2sMWK9BXkI2K3G2e66i4c/ul5fSP6PvvZz779H+E3m1yf3aFrvvIucqYFfM+pHC6Evnpjp2KPv8nQ+ZPL5Ik4Y1/iHpKH3cr3u47/G0tJreaojrWx4urYbyVzOu47f7FUbjaeykxOhTvMle1XbsUA5CSfILTEWTgYNp8N9VmM8n3zMFJYHhcDL/ZoDF7/5CJ/FyvTR+Ukt1WOZMUeXpFrxUL0S+/FtLUhucp59L72Nw5yMsfi7Z7ruOv2t7m98oHa3n6ffkqqyaliVnGFGkqNJJ6IueZizBaE5QT5GyZxnvGur5KHFt0WT0byLYbsEQ2LIfu/RQMLWmLPlVdxp/bFjWJw1/utvilPkoU6wkuTLI4thrNnsqIruUP7ZGE34uzmD//wD294ev5+JPDBJfAQfR9c5E+HrySA6JO4FcIKLAlOkdQCfOcsgdyHUiuIFGPrd9d7fgiQO5Jox60UK0JbkK0/IPgWfRdIKmwUeICC8UjMCAaJuKBm89+/u2PE2AoSATgy6O6h7jrT/itAB6QVcBZsAkVAiETfAgsJ0mL9kkLOAYqM3d/63KcxARsFt/RvN5+H6t438XZeSL3KYWMFXAvOnUPXxtnCfufUFhDJrwBFARPSC0Bge8YKSAAWBamK/+5A0Q4ipOAXKUkPSJo+HwohgYhQHNeu6bSEXfUMhAOC/KUFG9mZp3NXdBZAKjKtKANQu84c209Joulg1ysuyLKAcO3VDgFHRYe5KBLMoTtdWnSwWeSZuOG66cqbd5Eidp/xKz5pbIAoYs7uoRZEzjX/tU3P9L72+8wt12+MfQkEXYulJRDorTZkV/Ta3jj2t2sQb9MF4qrxSsFnZ4Dx0/ctQHdcvEGyzWboYP3zixLgCti1h+xAnHkxUwscfsQ2XsUAY7tFOjKg8WvtlOQr0cfH6FVe2id/pwsvXkBOipUlyvkQ/0Y2uWVUXNxx/i7e6dtOM0Sf9smZvyM8Ngdx0a5KO8xm3273FF+RZPxMnBxJhDRS9I34c70Yq4gzjpLu8pBj1Y94s37dVisu8JMSfeJBiYO1W3JP/LRzD9nnE7l3Hy2BAKks4IPmW2Mwzsbi2mkXCGvjdhIrmtl5i/yNgX10ly5fY9Mbi8eGzG9WjE8/+z99jaAd8bff9CPOeBnLbtve/5F+29U5so8sGiOaO8V9WGC/kUsL+8mAP70izMju+mwLdPnZ9cU5dh9vnDBb7YwfiI8lmzfe5sBiX2SVcbHrXl+8Z/7Gtk9tsxO+urHUhlxT3CWWeaxE816JG9/lKiRQ72yAfcS8EsaLSR0fGTuX797cVl12MUZ8bPzvuf2+ccBDZFCijz7gmsblkn3FnuzNOLTrb3JqTp0M5Lcdpwck1v9j785WbVuvKo7v5wjRE1MoivocSgRvREUFJTfeWRIVIRKPicELxScTC5QYqyQn+BzSFvw2//TMdbzb62Zu2My5xhzjK/rXi9bb18cY2i/WE9+1f32Av+sDzFXesDWmI5uPdSkG2+87HwZB4Iq74gTZWMv9rf0d4y+rn44rvpiueazAiL69cRfJNx/St+5ak8ZUc766QebGAGPQy8qw8+AP4RkV2PNPq0Ce/+rbeNncxdW1xZKky2uf/54SeGsJPIm+t16BZ/8vEvj444/fV3dwooAPguySCRKO/S4ZGtgcuBWsgMX1gVDx3KDt1syxqzwCvICrEi8LDhJ4AKnBsQARcBFUBSqJsDFdogRQXP9Agd0hyTAio21KxL3hc39LtJrsAooNyEB0SbWq5GvAGUguqQEQuEYSCNgAvfrfecZ+iT7JBkANEAmo1qM7cduFk2BN9iWD1j6iDwAGgHa8hKDEsp/mYh0KzKwX/QQ6ANkSRpKCApL1TWcKavqdrBB8wARdRIIBsV0DydeOtaJLxalKHm9PKxCS2JSIArqtK/tkYwgNAN9cnVf7QMp1t5QdNtFEJqlcUg0C2LITNlS9tFbrXz/VQb8bFyAPHLoGQaHPAnpEgIS555ZcUlkmKaZPN0lAxiAXbsWWJIQP3JgRQRs3ndy4kIbWle32Vh5z3Xj4TuRZ/e8lHK2xJNh85n+A7B1DYNFB9kuWxrtxuG2nSYuEwRpKnEpKIDdsEnlkgbb5Qreauh2RLdHx+jF2f/0Uf+Rcc7UudIoe9NM1Ei92yG6Mw7iRZwgzukJHPEAcebR2EFHzhyrNrDey3DgQfX12X/1tk6j1XWLKWDc2FSutRBSPVffxHfRErPIQds9tcstu419t9vqlxoUmzxI5Prb2WTtBqvKnfL91ROL32XZeqqEa7r7oRCzyki+k4CVaJc79hA0ca5LfRLp+o2NXbdLn9NLhXW8+XozCn2pbbGRfJfq2NluvVfON6Nstd31D8vSA3Df3VZSO4BvR99nPfvalqm9k327nVt2pH/MU98Vq8blEX/EaHPOIDKmfNj96a56wCd8IK60PWGzrJr5c+yjONHbH6k+KrfRtfGI2gsffrndtSYtHpAq/WaKvY1o73QRXAcq+6EZ9fUkvOBbR1+dA3nhDD2AZcuZH2AIcAIt3zdgCecBZ1wf0GrLaHHaedSvuqq7Ah42zdFL87zpd4qjrb650aH3bCENA1Rbrr9pHdVKbxWHFoOZCVsUV1eVWstVmKksxrzbCLugiOT7CUdZJzIcpbNx4tud8CKKP//DoB7GkRF3jULE2nAgjV1bNdWo/2uIL6fx8+ci9EX17ruz8lMccNBeZ/YhpfHR9FPt6En31eM/vbyWBJ9H3VpJ/9vtDEliJ8wXekgKgWzDqrtSOqZhxy2qf1dTkze1MyrPdslKSAUAu2SFJEORK9DXgAGiC6foDxCVHrhWAShIhGLoj1KQXOOgOuPHaMXOLjdu8gByyBEiMS4L0GtHX4FiQLVCSU+XlGuRdk3kJOzDQcbUvIAvALOgw5slhiZdkxW3YHqQrcQZ0JqP9o0eA9uQKYAILqiPc9ty5XABUYE0fOkY71QW7zqt+3EQfGL52UZAuES7ArmFZ/80RcESAWjOkgGdzAd1NtiqzypD+AVvGsU8VsuZoLOwJwdEkj9yakBk38hYos35A+s4zT30AYWyHTd7EzhgA8bZd0rBEIT1YW9a4lTH8RYmPgV0kPL/G3umH5KgP7ZeIX5kZD6LiEZm9uZhDk8YmMk022KQXPyDOgH1jsQ4lNfkXj01oIioJoeclpbt2KhPpMb/jHDomAd/f/OiuReiV6LP++82bSftM1yaDXXsJk+SnyTNi2Dj5UNfXtptQ+N3Gk+TSWjbhv/57fZUo37X8370dd35QBVsrC+mANRcXS/RJ0ia32ie7uXKoDrNHz+pb5YZq+z47VtWJSnQErHUh+64//Sph2Fh214AtkVmfTcrW6TfdoUv1eUhZt9+SeV8C5UHufpMgeuGOqhHEKr21ptfn3cS0cUcC3LmXACl2aoWOubJddzfAFOQr7vpkS/zXqm9U4qyib9+XuLstfmPZtZ5/tWfzfeYzn3n30UcfvXzu723M2ajjn14jrooDHsVfREdJlis/69kkX3wotqmPh9v4PlVObKK2yp81/sKExtzf6J9zjH1r1NhbovD2W98jLsMwcAlCR5tkxU96/qe57Dy3K16/UZtxvWr1Xi/+knUJIWu5cdlk1I9NCPpjTvyOzXU48hJu+jPH9cWPwFHkfcmitd35ipvIwuI3bZUsM0e6YuzTOxtTZGRMzoV7ikuqk4/wOZ2qbmmXX4B9yYWd1TaMe/OF42oXxrY2xYUSg+Z04zVyUwxDCI/os1Ewom+bBTZ6+I9L9HVdGw/Mjx4gdK1/ZXPlZV7wy8Y7fzQ/vmq+EX37tGHT+Lx+5GZkAk9vfGLbClie/54SeGsJPIm+t16BZ/8vEvja1772QvQBKRIzTlOSuHMkmrtuDlUl24KEN+wKRHXmnkvj7YP7lBwBRcC+QMl5z5kX5ADEgkeTJ7ekCQAbp98ljK6zOwp0bLzA+PpD5KwNgB142bkS/L7Vs5UqxtmkqYCEfJrMCZIFkQVJ93cJ42tghGwRmQUj5ABYCOgFp9birokdZw89H9EnuZXINEFA1gHrQALiwBiQxyqEEGsFT+RGZ8lUAkZvAMeSRQVw+tz5QC45tS3J53QA+Uh3nN8kt6DL+LVHJjvHjrqEVdUPstq5EserJx2PtXNNk0fkhiQGmdh1J9+CUfI1TnJVfeh3BBc5FWzzKTtWkhxwJ7cL5Okte2bHZCBxWp/aUE1lLYF9FU+eo4nMsoYIyvWJVFDNt7nyH3Re326z3PX8BlkYk/VgpxeYN8mWrJY4pD/Wipwkg3xjiQvET4my2k/Xgq7y+Z7NR6+tcZMk49SmZKKVTGtHm+JBb2lE+Kl4bbUOP30JpRJcCHN2VL1oIsfHIdTYgliGJEaM86/kTJdf0w2VYohw54ttkxVyVUyS7K4PZKHxuQ24yVL93NoQj62dOMMH0J+RCKvW8Ey3JXVL9Eb4sYnKX+UYX91+GkeqV5WTuEE//I1ULbEljuq/twqXuKwvR0y55dWz9iY7Lz7xFkekIPtFMk5GO19MvbGkMZHPbszduFvFUl/HRhvj+RjyRt7y9RvXo5jeWIxgsaHoIfoj+PYSlVX1eVbf5Kh/pKZbeD/3uc+9VPbteX1ezDF52cC4pBab57uqb40djj/6bFzvnOoPjXefs5WSQNqsDViz4itj7/mueTSunU+u4q1YVVKCniKB+H423LUjL/HENSXeGou3njbIu0kGD2xcjTmbD1mxEeSvjasS5HSc39z4Gi/EEP7Jpgf5wmjFV2yipFhtqDag/2KqtsVPIG26YWdNiuNrm3cT5Ma3xqu1dSvVm9OU/KRHfiez6pdxyEnodf3lxTP0pO2X/NUW+V77gnPoPN1+NAYxcTrCV8vNdnsuom+bBHtsw/zJHglgk6dE3yN7alwuTtiakM0ju7Am9IVdIHXn35dHrJJv/snLozyrj/5vTuwFDrD+ftvvy2uf/54SeGsJPIm+t16BZ/8vEvjzP//z95KQtAEHdapzzCXdABXJg1sbNSZYq/4aEeSNSog/yf+CUpNMQKpBuERCA7sxFXSv3fuvwRuok6CXVNHOre7bufsHTEmo7Kpu/m71KlnaxLPJqn4E/ybVBU8AlzkXiPouaAIIJRSaCLb/G3i1D6RoCyBxXOKmSmLr6nkakgagDaBfvzdJkjx37N2BlJB2J1lC36TEOH1qD0gucUYW+pZUbE7mV9KkycTW386oXcMLrKuD5kIXOk5JcMmp7rCXpER8SHrNHbFScrrEL71hB6qwEH39vckh4O86683+VfVKWsgAKcVnAMD0qmvX/gp4awOSieqjHWBjfI3cZc/WqWSfChnkfX3eriuBsO/Ilf3WpNimBz/BPz3Sa8CXzVlT8yEbdq9NCRyQ63oVYNVbusy3mXsBOLmTX/V7Y1IpYg7WkK4g5OqfLtGHkEDi8Dnsx3NMZ99iRkmVEq98dpOoyYpNb1wl/cipbezY3XzYdfS5+l1f5PebgJaYtw70onFrx/g967Y1qY/e9W6j9Iw58UyiXN1hc41tiLn1gShZP9t8G9G3hG5v1P3kk09ekroRgOSOtBLXGiNLEBh//Se771iqxxs/2ZJ/K77XFhu8j7towrt1QEr0OU77vt/Wp9tU+xZb8kSqrY3qM1+9vthRcUXn53tjNVsy/ya5JTzIlm3RWRsmNzmuP7QGO0ZGnqs4gm9E39Z31TmevyURp/eT0xLoH/uxH3u5fXdVfSP8dosc3ePz2Hl19OKBO9+eS1dLVPDpZN/2us71X72+cYR96Ye+0rvqYtey4xJ7+cXaW/0MH1gsdeVSrKCP2qO+xCPjo/durxeb1959qZlqps7NOItJxLVi9xJz5kNW8Nsl+rrZR5dq9/AsrHFtnr5feVQuiDoxZ3KCeVRCwzuVuT5LMBXH1L6trzXaHMQqY9n5XX/kI1k3zpkPv3H1+o4DCVdMU79wcc+9vutdGfAX9Pv6DzIoLrOR4hmfI/jmMxYfvIWXf0H0FTd0rM1t6iNhg/qHOzZ/swvruTVA9HlGn+IBj8CwTnSR39ZGfcJ++9M//dOK8Pn9KYE3kcCT6HsTsT87vRL46le/+nJIQKyDb5Aq6YaYG1DZLpG37kpsJMyeXWRH3S0197aVtddKG+3oX9IDDAKLGzewz9EvENyg4Hqgbe00mZZwkw0wA1Ah8Xp8199bniY7VV+ubTB0TOAW8ApKzb3BtSADIADoyKJgl5x6XecuYdnYKr8GTe0KziWRgDJVfK3QVFHlHO2sH/IjE8lgiZud47mPOw/wkIQDZwBNk6+SYYg+iR4QZwzrm5zoNpBrzggZ16hEssbIra5V56miA+C2zgCkJFb1xa2KbBVQSYiCVglk5dD1bUIK7FcW9IndqG6qjvb5Wpfos7632rEgmR3TUbrYpIIPMh5gvAQhkhKxYm6tVEAErU+y2XklN9j/tVUJh3HRIbpWog/BJFnZOfSlCV4BaEHqxmA++msSKslqgkQvrQFba9JhbvtUpdWKj8mn86qfQojWH7EpNnDB+ubXCpPJXHU2+9gcWvE3km8xo2RrZaMPY2sCzmdY8xJ97MI6SAj5IuQdn1cyz1osNtGD3sLdt7WSf5/Nd0m49Sn52acKXPPcnJbc7DZKm2BektDErslhkyg2vHbrY8lgsXnVG//93//97jvf+c7L5xK8JXZbH7bTWNoYIb48SkDN4f52bb5VSZPliCW+ZNfSlY3VS1r4eza3dbEx6PYub5AV1/c7ks9tvB4todryUdXm1mxrs3HWhtjy5rlzEDE31pAXeVxZWq8dhw0m17XpRT1sjb0Xu5QIE3uWrG8dR/TtP6JPVU4JDsTR9GuVfCP7dgvvj//4j7+v6vOyGBXKbKb4wlr4bGxo/CDDix2uP9HOI5xy2zYeWGVrwK74BfZcYoGcazNdj86F3harWfuO3Xp3nuz++qy2T2/EAmvkjpj61D7Xs9hMez3XZrNn9vGzxR0IJ9c3niLV1k835m2UF6/yMzZRrFNjL7n0nPpkY1dt1k1QOG02ThfhKjKmV3yX3+lR8ZXqejiv4+hG0I291b+SmHSjx2ojdIOOwYHG1N87zvv9YnaYwByN4/anX+vMdyCDp2s2Cdz+v/igUIN/UXDB51Xv+LFik8ZoGK4xrvZX+2FzkycfryJ7JN/iome5T0/FDTrGPsmn/nvr+8d//McVyfP7UwJvIoEn0fcmYn92eiXwB3/wBy+HBMRL9En0msgsePS2XSB9zlcFRN/CKrHksEv0AdWSQ0H4BqwGCeCiO6WCy64HkJqsCE4CfpNfIKdAXYINTHngPnDiVsC+1bMAy3gKFAuczA8gaEBF6hS4WrcG1oI+YwdUbuA3nh0HPHesBG7nf/WkANF6esMkwFjiosm1YL6xk18B0a0ia+VcK9YQXxKzkjoCPuBmLKpJgNeSd3QK0VvQh/hGVtCDrXeJDICoyTayBfAGzqqP1oHueaYSG2FH5lWd2DjJUuUWImbn9/cdZw9NxDd31ZJ0A+CnH8BlK8gkqEA2/SWffQJ8PvkWOm7tO7des+9NAiorgK860ERq56oUZo87Ro+shcS7t7jUHip/PhDBQ8Z0auSEBFTVFh9lXfgT9ru+6J2+Ns714dz9bZ0LZHeOtawP1LZ1VV2H5LSeCCpJoOvI3PVsvglV/Zk1uETfo1sxkV1ekNIXN1UPuwkgFtRuOm/6ah5s2zyMFeHEz9RH7Dt/5lbc/Y1U8qIH1Z38Gp1ANDah3LqtXb5DsjXfUb1WDb3EZklOq9Tq2+lB7afxmg64Zp+T8xK5//zP/3z3r//6r+++/e1vvzyTaRtzTYL5ldoQnSP3G2fY703oGoP4fC998NgO/m2/wxEeBM/vl6yafPtm3bWzW7v2DCex3IPc13ZfDOW2r9pXE0X+n/zYh4SW3m88W0//pmfsG67otTuvsRt22rn1j7Vd7bCpkhe7RiXsknQv43D77qpzvDWz7cNj0+vdCrdKvp/4iZ94+e8tvNO7xhw2Uzusv75ECN1ErFVXtFWf8Qif9Bq27Dztbjz8rTmSMz+FANq1iME7npJEu+618XTsJfOc73eYpD6q4yimqmz33R0gYujGXPKtOE181AY9tjlDt2xK88nGwsfTY2QzUo1fU6leuezatcsuNgYy2fnm6Fj9rzUSB3etDR52vnm6o8Hmio0Ma8tW9dW/K1fni+v00/nkJOYU84kP7J4fh0fgkI4BEV0f7TyyJ4P6hE/Tu7vGrmsOxvfedmATdyDt00bKNte2IeBxDvMZ+9+XZHnOOvmIOfxR86b6vvo/YyvmIf/6EmsFq/fxDEg/L7ySa+zci338XV37oz/6o/f++vnlKYG3ksCT6HsryT/7/SEJ/P7v//5LMgk0dzdOIg4QCYAL+oKHhG3X7XxJpOokzx2ag/bsot6mKGFpRZAAYUxNciVYAwJAyc6T1CP6tHvn5tyCkbVV8hDYRKJITge2e9uF51r0YeId+yV2BOwGbiCvcxTMulC9FmgqaG2SJTgXWLQtANL6Ot/63qAMuEje3PYhQbAOAJtPx1ulACgUgDfZ3HdgtcSpYL5PlUwAQoGmti7RR6aAHt3ap+fTVA9ucqYiB9G3MfZWR0B8bawPty6yJ2AR4CZTZM/mxGZKKtB3gHTXSQbJ55JYQCcgjUxE+Pm9FVcdz8ZCPjtut32fiD5AvGTAxiExo8+XJKKHj3SwfoaOA298i8qqrrPrjGXzLXm1NhCydLsJ0s4lC7ZAx/xd/2WtJQbk3GSGvj4ilo2zoLVVYuZTwMwnWQ/jsg7O7Ri81AN4l6CxjbuGdLV6I5GxjvUzqqT4SZshbIQN1+s4AAAgAElEQVSMyZbN9Bl9lXttg5/uBk39FBmVpDGOEqUSH3HJ3wg+scjmk8RiFWL7j4CXEFvztdPv5N9PVYxNpCRQG7dKtD18fH0h+i6Z0DjYJNRxtkSvds76GdG3ar5//ud/fvdv//ZvL89yG6kmCebP+Zbqg/ioTfp8ddOaNT6JK5PP5Ic09RIIz86DI1pV4vmOdNVtu2vDw9lV70kUJYU71ws53OZbUpvd8n83fjYm6Z+METqbGxKMvPiWS0q0DX6ssZVvp+v71I9r1xfCfon6kvSt60jbracXcrh1t+ulja3DZLRKyFXzffGLX3z5HFmKGEUwkZE51u7NgR1WT9dXSQfzJJNHWKaEyf1dW+IJom/tIfr0QTdLsO07bGVOXUtzaHxpn4jCzklMQ2qUqH2EmS7+uvLir2zMrc9uJtXXtv2OqVjQ5lUrpfdd7ICNyQm5x5fBc3cdYaYdJ3s+B/laeTqnRFexHLzid77Yrf3zGdaOjK/s6AucVl/IRrVfnwx/wiqwlrhQnNk5WfP2q5/rf9ndI51/pG9XT/p3ZU5Palv6qKy3JuaH6PPiF2TfCL4dm9+wMWczoXcwGYv5k18/63PqW2Ef4619Fr/AcvClRzz5VPHeZ9/CzWyEntDVP/uzP6v4n9+fEngTCTyJvjcR+7PTK4E//MM/fP+mojliAB84ugnVjg+gePGEXfhdy1Ev0LjdphU4dtadV1ArMDXBkEQI8oIwJ1+g3MqmgmRJnwAgqQfOgRxklPkia+y6br5uUd6xEZzesIukLKAQ3BooL7hsYlAgUwB5Eyt9SIALup17AUrPkYSRpeqngm6B+7bdgLzEC4kr4S35at1Vy2xs3U01fuNBPux8pBp9RDwAYwhEBBQATmetqd8RXfvdGPYdCO7tqMiwm4QBz0ARMERvASHzVEUlqZbMlQjWB7tw246kq3KtzrPhtVmyDtgF/iVrZGs3f/KxxgXx1ldiYE76tqtqzdhIyZaC3CZO1pBOIbkkiNq0hgAj+9nv/EYJZN+NeecjW8lhbdmIoCsbO5+BgEJ0rS1kqvHuGJ2vPwLcjbNr4LebfPNrBe59NpFEp4C/vkXyjZjuzvm+Sw48rN3DuOk/u5BMbd5d8yaykxE95SPpXyts1gbbUOGNCC8prrqttxU3iaKz/DRZVYaV/6P1vP6rvsXa0qWtqYQCube/R4C41XSJhsqVyqBJbhPuVqxInpZUWQ+khbcMrtpqzyZavzexvXYgsW2C12S3sW/P5Pv3f//3d//4j//47l/+5V9ensvklumNl99RldiEVSJHluyKXTSJq0+7PmN6TZ5uU/Z8uunFdHNJpxcTeGv05jdZI2JL9CFlkXiTozVaXxJDL5vg3+tr+D1zZlPO8cl3OK/x3FrNRsRP+ij+80Vtjy3X55FziTX+fXLaurUiZ0Sf23f3ffo12Umm2TOMMZmvcnRVfV/60pdeqvp2O69n9U1m3cSxpiXq+DZzLc7wvX5wx7qh07hVHNr4zWfqY/MRU8Vm/qpyNF/xw3Xtp2tS3woLOUY3EODaMo79XuxWGfFfndOdX+MCf01+Yn79HRmKYXxCZW5txDQVffOzZGOToVjF2G3eqhYXK/RlnK7l+2ovdBdJWoy6scNKbs93LT8kvt74VzspbuwawFcXx1aP+GhxaX+7tX9twST0wTpVh3yni5UL/apuXRu5+t0+6p9qx9a9vuS1dtkc3Ln19yzI+dj5ifkRxJ9CDXjWixUXqzoP/kA1uE0sembs1gd2b/wwp8qT3De36cEjf79NG48Hkk/YnLdWsC1C+S/+4i8eLdvz2FMCH1QCT6Lvg4r72dlrEhjRV2JFglWgV7A2x7rfEBlIrrXf54u0BN/O4c7hqFsxs+MlLFoF1eBXp76gIAAKLg20xmkeEhfkBLCGxJDASCJ3vttyPTPOg8z93aqtJjsCZJNQ82hSViJEwHMt0FTCqQROg2YT34LOEh1IHEBAfwuY5AbU+Zu8fRoLomBrXAKqlWNu2XLbZ8GmtdZPx7LxACkAd0mi9YHceXQLYsHjfgcaC0K1t35aKQfkAnGtnLMLzVaQF3RP4guMqf6kI5I2a2Kc1qVAx3NqmoCT893pRozfTwBy/SA6JoPqSkkUYJrOag+ZtGslg5IpZFnJCfNpwsf2Ck6B6lshsP7NuyDY2Nd+STGAj11JRFrBxxfULncMWFUxA7SuX+Pr3DyOwLFHwF4fBbhNTupfjGHXsCVylkiVRL3JV4kZspJoTq63EplvXx9s9SakTVTJbZ+PiGa6TlcQfYjFEn2IvR3b9z6TVWJ4k7LGgZJ35lqbpovXt9Br41c9olJv5JPKphF9bqO9zweyIcIH1jfym+YrPu7vEjSSqK33fNhIlpEt639k34ip2ue+s1HH2RA9X1uNKf7e7yPQ/uu//uvdP/zDP7z7p3/6pxdiaGOYvm+MfKlkt8lr42X9tHOsR/GC8Vbmk/PmtblOto0HKk4ln9Mfz4giXxV9s48+43d/q0BSCb1zt4bIRUSf5y5eEozelfh4lKTDGWLYPad+rfbPT9YXW09+j5/pubAaW9mn51qOvO2blEferrJvv3v2Yu2IHLfWk9Oq+vYG3v3fyzl2Cy+SeXFnerkxddOD7m1ulaF+6qd7Lj96ySzza4wgQzLuHPgZMeBu2pDdXV9zr9/UrvhrLHS3Y2NX5jS51JcbMx+tn5KM1ZXbZ302H8un0RMy3HExjb+5emd96gu7EWkDonMV3/lFuBxeMX62Yjy7rvpgDbp+4sLO68ZBib61A8fxyX08iHh0++s6Osf6X19pTDAaMogPRK7eHKDybfxpDLDmxlBbuLZyfbe15l8vpjfHYqT2Y15XD8Tttde7juZne6uuZzs2TotR+82a073pHwJw37uBV9zVnMv34qH6CLEC/rUBN53g123G+U2VuHWr7+S3vvGNbzDl5+dTAm8mgSfR92aif3ZcCSD6AGyBC0BocsyhSlABijlxCTiSQvLQJFESAlQI3jveYA0gGCcgJTAKDhc0+70BdecI7Agk7RvHzgdwgagFugU9AHvfBU0JLRkBf/q94K4A78pTf00czQ9oKKA2H+AZ+N05+ilIbhJDPpJeBGwJi4I3Y0IeNoFrVabkT+XEArCETmWfHTeJoYSc7qje2PmA8j4RAnRBctrEvcCVXEpGlphpArs2kSX7DjiQi98KWBF9CLxL9K2dEkgI8QJd+m6dyBnY6TOTEGeIGWvRypq1jYi8hPP60q41IEsJE72lQ/tbm+tPNZNnqNBZvsL16wcJW2BMVsZOT/c3EAv87Rhylu/gJ6yt23f3O7u1VvyIdWnizVboF2IPKWZXu+OTiO9az2uTHK0d8i7Arx8wDvJYe5Ko+lHk5uajOqkJBTvm83xeX1OQDYzPb9mJ96wletEKtc2r68auqp/WyTG+taREybw+KJ5OecMfUG49uj5NDB4lCRfct4pO5UrX0ZpNzvTYG/526+zIthFDI6NG8iGS6OLWxb/6XGTAxihhkhAtTiyx8mZDVX27Zn5ufY1sWf8by/TLv8qef74kSGOJc5oA73lMI/pWzTeib7d5bjwS7RJ9rZBg39fH8fMlaKZvW8fGEGNY+5OjN7+OVK3trn0Pie/t3p2v6j3P6bOB6DZdVUAqklR+uHVXlUjJ0OKfytnxxtFdt3GKFTehJws6wQ+wzxJ5ZNVPG02NtWIkInT9T5eGQXbb7oi+kn17OYfKHPG7WGljEl9HhI7c2627eznH/tP/vhW5frnEidhVTFB9cJwfWr98V+VeWdNr167v4gVrRMba7rjql+qLS6aIH435xVjXni7+Eh/pxz5tyNQ/8021CfrAhsQI5E7xnzW8c2KXmxM9LPbZdWLq3YTe+bCIuG0eYoDKurW588UMfTTWGgPfvbbENnJErFXfxT7jnzwQN+4CQjbedSdDemAMcD25s3V/a0e8Lp4TF3ZOqxSr3+QOL3UNybLr6LvPEsHFWPVJ7KpzsP5bt+I9ennnqY311803ecu9VRcmLdHXF85t/HCJO5vmh+QgNkgVe3Sdrf2NDdaw/s6c4VS5g6IQj2NwfH6qmxK1Je1/61vfeuRunseeEvigEngSfR9U3M/OXpPAiD4JGOKqO14SVYEPcJV8+X3Hge4+l+8C4J2/Y4iaghcBrMmzZL8gzDUCWwNqg5+gKgksMQekCWQ+BagFxyVo/rs1BiEKNJVQELwKbJs0AHACk09ApHMkZ+DN+gFhQEeTzkfJXvuXgCHBBFIAiPw7DtdYfyCnCZR5q+JTfu9v5A+AjQgr2AMykUrA/yX67AAjwC5oJ3u7xAWN1raAsSQyYOVa60Nv9nurduhf9VDCDxj1Ft+ScCXZdo1xrA/rIgkkm6urdH3tthqtCcnmsDE/quDade2XXZHPZL9/KmIk3U3MmgztuLXu/Nhf9YsPIJOSPfMjdAoBQcY73gok4HztbS6SuZ1fkEnG5lg72m/Wy042u5MErW3kgWPkfu2lNncJq40XUN5YAPL6V29f3bHNtUCWzawP5G4TXv3pQzUQHQbUzQ+5bT3IpbpfH1PS3BgAflV7bMCzS8kUoYrU6VjNn47wd3wmGTdpov/dyLm+RaIvoaPDSLaRHiM6VNS5DZTv4v8kIfRQu03ctjaqFb2saoTMYoe3ok7+u3bt76USI1pWZbX+6b25b14lsNld40fltO9I8Y1zfe5tu7t9d2TfJ5988m4VYdaDvfZRAexu16v8uwm2eFv/Zy1LTtgM8rKMyZYP21jdujsCq48A0QZfr5rvbh55rqHxt/KjtsqPPopv1SvYhI8gS37kEgx8lphTOxSL6TV/VF2dTcI3JRbqj/r8rOnR9GlkrZdyjOTbOnsO58ZuHnS0vmxJ8kjlz3zmMy8k897COx1cZalqSFX+1TNyavt002/7ZJ8l+q5N379tMNA9RB/bgo96nE7usxtYJXXEhPqyjXF62fmwodfmu+OVZbFYZdAYRQ4XJ4vD2ihhZ520U1/XGLPjHqmw+XZjw2/Fp2IM8o8u8m3kR/7iUmP4jsH1/Iw15ocRfY6/RvTBm9anZL4+qkcwZ0kiY9ixEn3F4DCiNdg1bm0mf7G8eQZ7ro+/mPFRnBKr+Ef6VL/QY49wmjFfe5veWDfyrq+l92wfNpkeeCzCPvdf5TSib+2Km2713XX7x3e2ek/O446BVuuXPEQW0yPYgn7s7+JPGERxABzc572r1u6mBD0in83lSfTVqz2/v5UEnkTfW0n+2e8PSWCvIb/gs866ieicvsSwoGSOVhUX0C1gFTwJ/K4Fkjh8wbRAat9VebVPILnBvwmpNoBmREjBScklQV3A8xwLb6bysOsFNYFRRUqThfUrAXgEIAs6AC2g4YI5gdzYyLLJrzYKJnyXbACq5Fyir8RDz3eNZAcQsmZICDLfcYldn8+oOg4BtHarB4gZa0HHjAWZUfArWayOAT+SDf31VhQAhRwBhAs2XGNdVHRY9+kIuat80DaSQxWGBNY8gEAAnzwKEs1LxWmJPwQrO6Rvl3QqUBxI02b1BJEA7JKxT2BPVZMKHWsO2BewGZf52UQoGQmMb15NhKyrW6h33vq+iYhkCTA0jx0v0deEgz6zSfql/7Xh2XJNHBBEiD4kHJDO/+j36qF+nE9mwC+/RKZI5hJT5MsvW0O36tXPlIRBSruNHCBXTUsn+G+bC3RZ8tCExDi1gciWPBhTN4vIk024tVc/9Z/14dcfVc+cx24kFaoJm0xICifbkU0jNEauff7zn39f0TTiT9UYnZs8Sv5Itppk3/WVEC1eIGb2fQSbysrNY0TUCMaRLCP8Rr7Mb5KFdaRP+3vrdcmoxpDq9r4vdn33u999Ifr25t0f/OAHLwSRzar6FzbFFyCKybe3DZJtfQxf2fXjq1TfLTnT/vSjz5DsZgDSC9HnkSAexeCzz/xrMqhCyK27bOnafu1mfZLt5lU/2ZhtbJd0eCSL4hjyNM8SDmR2MUsJ9NkVwnjrOn3a23e3ntOvVmtdosJ8Jgeymb6N5N6z+lbdt2f3TQ9VLZcks7Y++e/6On0Ueziv8qxN8yuIvsqrbe97ieT6o61Z40PjYfHBjiPESvR13djSHWN9TTEaebT6UCyqHEpKsjP2DSs6n89dPyWa2KGx0NWdr0qbvKdj/HJxQTEK8rrYs77EudXN+cfiPz4JhuEv4WKEXgm/+kt26Q4GuLHYhr3RB7jCuNhV9YO+kLXKRDqw8dXHmDesWz8h5lQe1oUuGEuJMzp6/XPX+frrXa9y3BhrV/zujQPwLDn7Hfay6YTwmy/Zdz6Dzu38VhFX9mJ4dcgmhM0tetfbelX7Vd+LffmZGzfkEi0e6NvX59tVhyMj6cKT6Gtke35/Swk8ib63lP6z7/cS+JM/+ZP3b5KVLPXWQwndggEyBjEiIO+z5FGrYJoQt+qoAKJOXkAomNSfACuAFRQ1oAr0gIaE9wJJ4y5oAK4Hpkf2ue3Ks41UOTRJLfh7lHiVZLhEn2sb0AXYgkXHACXAr3Lq+QXngMDa2No0QO7vC5aMxfkFJ2S1T4QYwGYnzq1xKq/WB/KmwHL9SCCbaNKrjQvAMEZj8ilJQFI4Dny7nXhzQFpvDAgXIMG6IRqrW1tzOgXEVhcRY9W36Qfyo8ldAc+uAw7Nr2COvalqK/gp2QVoawvgu7Kmh2wSmKwMSoAh00uaIuMAtI3b79Vbeq4i01pa742B7rHL/Y18oNd0TH9bb3Kx1psvHdyYmwxVFuRhLfWx4+x+41PxtOP6YzdIoK5/iTHHyVpftRv2tU/EEJ/p9ihrUv2lX5JZCZ551bds3PweID5wv3PMj85vbEuydo3xlijTLj1v4kbHPc9U1Qh97thKfrdykk3ony0/SrirB40ta0OiYQxNhifX+SUExyqa9pyyERwj/UYa8V/rQ6KNNLm+lU+1FtYbgVWiDzEz+dPVESqroto4vHVX9eZNvslfAvcoxjSOsKcRQ9///vdfiL5vf/vbLy/j2K2fWyvj6KYJ3yfhLUFhQ4NfbGLduGps8AKZSubNbXbWR2Hwq7UbRF+xhVt3vVzCc/smTwSgao++xdyGVomdElBkS+cqgybSfEZxSsnXysc5YnUTYP7w6viuRwIirSXgXsYx3VLRN8LPs4OtUcfGRtZPid3Ja1Wks4GRzSP7povejHyxkTVmD8Vvl/wir0dkR4me+sb6rvpvdri5bX0vAbXrih8bv+BG60w+JQaLpy5O6zzMv3PVrn7E4fqKki877lxy7Pj1z+5gG3Jks8Vj2ndsbdAzPtZGpfkYt3jSOFJff+fnJTrG2Thm4wo2vxicThtnfY1n/07n3JJpXRZvO27yr32WWFy/bB3RC3Pcte56s2v6JtbBGNbk+l4yYPftyxpXP2oTdMr8Ng9j37WTEYymfxirRKDrxVy+DMnrre/1tx4j0Q0cMVT81Nc+61voCOzSuyEcgwtUGrujoHnTxk0P6As/NTnw3za691gGPt6GxPRj55I/e/jmN79Z8T6/PyXwJhJ4En1vIvZnp1cCX/3qV1+SP0HBLo/Et7eHFXhLfCUK/m5iavcPAdFg3yS7gEHQErAFSYnvzi05AkQXiHL2AtL+toMpod75wKzgLUlbQjYAvVtiFhDdtgvEABaPgAMwV0D7CBx0vJIfiS6wca8DEshIG03YBbwmMWRNpqqGJM071253EzjkiXUEsqxF10YS4fbtW1rfWxC1Yy03D6AM2QOMF8Td3dzu5AEMrgcEVRQCP4hrhEznAtjchFsV56OkDHnYT6AGANpvwHcB/tpDAtIttmht6Og+3eLSKkn6LHHUD1lt7av/5kjnyF47QF31t+Se86wXO+r1TXgG+Ngeu7TDDtzRL/oGuO1vO9y+I/nc4i1xKPFGL+sHbiIJ5EumANRdU3Jy7VfeJUbM8yYa5kMm+52e1b9NxqrsyLM2d+0PASUJAdIlAeZEFjZuEH0jCuhciZVre+ZFZtZvx5Fp9M1bZT3Em67zQ9bHceSFea/NkgcSqwJ/Mqu/oSMlVlSxsHEEjNi0RGFVTLtlceTGKvpGtq2ab/6KbrEXcpzM1jeZ7bwmeEhRY178GBmzxMqtu94su7Ht+iUqq6DaeEY0erYc+7TG5CMpal/8/42Bjm9N9ly+73znO+/+4z/+493ezrrxbHz8vf6qa44hjPgkcYZPoW/V6Z6zNrsJyNY2B3qjgqS+/Y7Jpgaydv55ccbzFFfd0STQc4J3vlu9VHE1tpYQ66ZDfXTJ4n0viYNgUuHpb7ZhTo0Nvb3dd/q1MbBPvosuu01umGT/d8vuKvqGU2xCXqLvYr2NXXxU3Tr9ny2M8BvZN12cPBGz1Qt6VlxSgqkkBh9YGYs58Aj/IjZrF/llPvt9chDTYax9Ooetds71g3wnG+35xtHYaNz1Tx2/sfJJ9Kq+2PiQNuyFnMTa4rcdQ4aYrzGsHcfYEl0tFoUp+kIwMreJ0nXbeXw+/9Lf+eTpDLmR49al69DKXLIQh+af6TjyZvPwTNT9VqJv7fK1bIsMi8X0Qz4IYX6JPBtnXF+96LoUhz3SrfqBYqldJ16KEZujforZq6u1HeMUc/zGT+y6S/TRketztj4l3Xyfz/BojbZv3mwdNrhEnzGY763uW+zzjPNuovJrZDa52MjmJ9fnjtnEUTBAN6Y7ntOnaAEekMv85V/+5XV/z7+fEvjgEngSfR9c5M8OH0ng937v914CtWAsIQPAAc1dywFzrsqqAfr+DbwgcwRbAUOgLTBCAM3534QXoJLYCaLaRVTuU9XdBWvaFXgFMUFnIMWr6JcQAdF9ppQKswIr4xb8myD67rcCBNdZlyZ55gfguK5gpYC7yZZrCyybzKvAKuDuvFyHnDAGYNZ6l9BAtJXoa3VS5XCBRYEuIGqNLjCY/jgf6bJzVI6UiKkOSeSQzWTvHEk+HSfDfXquWRMCc0AKNJlDwCBF6CbSvPqyc1Ve2Um9c5QsX6KvVX0bW9uRlAJsAGCJQaBe8ld9oIs75hpy91lS1TkIWkTCbJGNA8CIUEmLvrQHFAP6xnWf0VU5db2a4Eka2bixaFNihcRBuFozJB39KKFZm6Snxr7x0P/JonOTJPG7kqVds37YctfFeOvDSzDyC2zWb72dZrvr1THr4RZqc2zSh7QgtxJ9W1sEn0++t4kLGbO99WtDqf6/fp+M+NmuF1/DRzgXodm13Dmb35LJVjCN7BuxsWOqwbTHF0qm6ZN4Uv8uwaILEiuPerBZJK5sjCpXPCvNLZPT7/raxpgd33XmVvnS7cpq37dBtTft/s///M/Ls/pGDpXoY/9i+/X39ENfziMXcaLxouu07+LOxk4P6I1bmVthav6N0fzD2vCSlCV6W9Pdhr3/Ej8EVX2F27yMn42VuKNDXdvJ0DnGzmchAEu4uJYPIT8Yit6LA0gRPko8Lbl47U516N60u/+r0JyOlTjnI/hEulk8sLVezJz+I/tmDyOe92IaMq3fK4Zpm/qrnljHax8wxPovSceXO47k4BNUpcGBxU73e3GRMfHL1rF+9M6LzPXNP9/zSryUhKvOsFe6UfuubKy98WmvaykuTBbONwZxHg7YGFpNxRbFpPqK2aFYVIxTmdns4mv2Gz/pWjkETL7fN3/2YNzru3gNSY/Ir72TuWNkcH2d+fc8srOexV1tV+zcMbZIDrf/Rxhw7dLl9UlXi5eM6zX9o6d3jM1hzN04i2l6PZn7RO7N704nbBoUC4sFtVsbGOsHnut5bHlj9IgauZJ4523gsAeMak3WHtJ3/SAwPWKgL1uC7Vsl7lEqyEJ+/Otf/3pN/Pn9KYE3kcCT6HsTsT87vRL43d/93ZdDQK3goBrpUUWf8mnB3+1sQDawP8fcJP+SSXaDkBAlkhqwAS4gG4AFCkukqMwRIAsCVWrZ/dGH4CUBWYI0AL3PBSrPlALctQnQCC4CcQESgNegXxBRsoDcBHIg7h7XFrk4/wJc89txSVyT5K47GQBQu1Zg7dgBRiQT4L12VVD01l3A4VFi0AShc/J9bZOxORb4IOnWB5CIaNqxPluO7iAqqkP7LvHZ5/S4a4CsAuaAqo0fwcNuECOuB3IRG9V1AJH+DoB5pgkZkCvCwq1rl2wtwDcWc7wJRecG2DbBlZz7LEgtoCYzSYfz2Qegvz7Iab8BkAXWV58u0EZ2ek7L/l6biGFyZRP8WROl+jjXmjcZIcJ2rjUzf2tQP+T6jtd82draRnSwhyYUbM8c2Ctbc019SRMKPtb569dcS64B+OsH6bA2ydAGAL1uIuD7PtnDPkdoeZ4pMF/fyxfWVtqWJKu+AMnT5OXGBrHH2Hd9KwesB3seqbZqpS984Qvvn0m223ZVL5XUq453fK8RCuxsckU2LtHZ/5EwXjYhjmxM802rSNuYduvuyEa3xjWJJTexoP6535uAWt/Fr5FBu313z+cr0bf1Z5/rozZOz0oqbi3Y4H5HzLB9fqoxkC02ls++lhRubJJCGOP6D3HP9eQmCRwZtfXzVsb5Bs/ze/R2XpUhiL4m+BLwxinH2OqVvbmKo/R1clUtI0kma/iEbLsG4q14ZFNBnJicYJNV821Ndzu25y6uzZK3dy4lEcT3kSzTw9226/Zdb+GdfCXS/DOZ8Un1r+3P931uTHymRH72W58tJmzO1ydYh8qbvuufnxE3bxvmXn9UeVRv+W9+6PoAc6MX1r2kLxxiUwv+QmC6lu1pk+9xvPItdnceGxEDYGp2Rs92LRvlM8VfFX1iH90oJoO1OvfGcT4HkbP+VBQiAHuL8PRp9ui5fLVXcvfYDnGNnW18tV1zFyO6xq6xvvXh1SfnVSesa3X+2pBYhwxuXLZe3by7OUzx7NVlmOT6/uqBcxxj/3zBZM7PFovaGICva0/mDe/u03NdneeOClhDbPMIjz6zF+b2TFZ9w6mwrFgHu1c3uglFj/vyR8KBKGsAACAASURBVL5dPvLxxx9fMT3/fkrgg0vgSfR9cJE/O3wkga985SvvHwAuGW8iCIQjU1TteTbCnK6Ets9k45gbQJv4S0QFmoJoztq1wAUAUHBkzCop7JIL+oLkrhFw3Q4IyABNC1besjuibwma51rYlW/yaewIqYKzgqSC3l7f8y/oLDAF5rTp7ybE1vaCM+dYI8lXQQwZOgYAWdtH/WpPoL/Bd8kXMACMVN4XgBXkNOm8+nEBcneGEc4SbzuFdvvW/03CrJ0kcp/efkkn6dQl6cwBUQcE7e+CpVb2Oaef+05/WxFFXhJg4FgC2MRY4t5EoXoDUJaYktBYb/21fURQbXLXsW825fcSWSUc9WX96CVZ9RZdgK9J6/rpLi+CAaivvRg/gC5RJnPjMreOuVUIKo30IQG6RF/1mvw7TwRh14Pt87U+dxzw5bv0Z+2Mh66wkc5HO2ybDpoTws6Y+EdJIH1y/UD6rlk7bm3edySfxxvY+a/vtg7aKinexOv6yUe+ks5PX8QbfZmTDSXrNcJi5MXIjL18YNV8bpnlp9bGrqPH19aNjZ+qv7bWkwey04PPV4HlJS/73NzXh2fMeePuCKv5nfpK611ChH415pCThFiSPwJot+uOEFpln9i2sYnr3bziN2sP9Rtkjnihb+tXrGhsJn+6uLamO95oL7ZKSm9Cf2MCO0IQ7HlybvvbOqriU/WHPNhvq/iz1m5BbH/7XsIdsUFni52sS9eK7PbJRhAbNgzEHliCnpZIQG5MntXvjY9+bV1H4O5FK1vXrTEdI0s+/RGZVTzFp66q1Jt4PTfSm6g96mOfxQK+N5Zbf2RMY8vV7RIybA8Rpp3KtX3Dj37nI80Nudh14//hi8aMnTfZwTN0wbnaLTFTbCkm8sXiIvuia2sPSV5ykgwfEU3X5yARS3bp9/p7RCNb7G2SiMnZpPlvHWC7a8v8Ah+0vnps54sza4cv3Hk2QOBytozM8agXujZ52ZAnO2tAt4zf3MWyYoKLacmX7OAIuun3xgEYpec2HlwfYX13zvoxD37Q8fqc61/4/F0v5iE06+/JAlalbyX6WqiwNhB+/I/xwEkby/rvS7zELjak+twjEVop6EUfxrIxri+bX8YjXpOLfjcePv6+cIM9trqbv4f3d843vvGNivT5/SmBN5HAk+h7E7E/O70S+K3f+q33bzQTSDjcJmRznoD+PlVLSfgBCEkqoFyg1AoRia0Ape8SCg2IdswAYWP02QpEbWpL8gogNVFv8r8AtMTMw66Vnfc2swscJXk+mywBuQDCTWqdC+RdIOt6MgSq/A0AADhNlP2GULEjTxb6RMAIyu2z7d4+S/TtGkSfioolrQiXAlogxXpLmiq39lU9KaGhT8mcW4ys+dpDjAEA9Ikeag9IX1sl06yX8+1wug44BPRKLPkNYSK567UFzJJDRAldqJxUfLC5gljtk+MldtlEbRvok7yQHZ2hQyV86c3GQj6PkvzNRzLW5GvHLtEuoaivsO71C332lo0G9ktvgUY651M7fJpEkI6a144j0EpA1JYL8tnk2ingN3eVfKrlnF+/AdQbmzlIiug6P0KPVX8C7NZNkiTBIEtJWHf26YVx0TF6u3G65eeShfvbLTol+siaLjZpkUB33aqbl0jobxuj+MKmm/R2bXfdfptN71bEkXuqlkb6jWBblZ/NAbagvRJ99VF03to0RnnuHAIUCSp+eF7l2tu4RlRtbPv0Btmb6K99fucmeCUjkA47Z0n1+h4BNEJoVV/7v/i2MXg+Ex21Xo3/nXP9Oz3WX301u2h1bpNcCf/i6iodxdfamZhj3RsXqtfDGyP5VPEh8fgIz/Hb3yr+nD9SQUVoCSI6yR8iffz9KH53vcTSEnr7vVV8+17ir20i9yZTcbSk5Nqfbk12W8/dkr1qzZF9fQakOASr1F/5Tn/F7RHNyL49sw8R7vmVxtPYU59b3WwMJrtiE752bRV/8V+NR9bfefyU+MqP8vPmzL8XY1kfNt4x1Y4bVxuHfW8M55PXNuKpcUyMN87O3RwuJq9vqX5cX03+7UMMqs9HyLkTZ+NzbOPyDOJ9R7gicMhInKxdaqM2qvrLZoNNUr7HfGCLS/T1riC6aZ7kD8Owz/VJ53fOI7x9/Rkdu77dXLrua1/s6VpdPakftYb04uLqxpfaDv/H5xcDIBw3FmPad7axcx3nU20gI9WsHx3Wvr9tdNpUWFzvs/Z2fGPshsTa6BvUt9Y2tODpXWMsfSlIX1Bl/JOV+M5Pw/f0kK+k06r75KV//dd/fc3q+fdTAh9cAk+i74OL/NnhIwn8+q//+vudbIBBMCjwRxyooJoDBvoEbUmtYCtpBHzW7pz9/jWp5eAb1ApIBfZ92imVpOyYICbxFVSNR7LRRFlyXBJngEfVw8C0nSe3NEisCpwLqktoFWxc4FswYU16DPgANoCMEjCSnnuswMz8Jccl3oBMgLDgtYDKd/0gdXya5z4RwCorJIXGYa4Ad5P9C4QAngtcJQf73a7fPkssN+G8D+stGKMvO7Z2Jf23UoiuApQldOgE4NaEA3mANHFdwTJAts/pX5NKyQcdo0fsqwCfPk+OG4MKOLIheySPnX5jrO2x64Iq6wuoA9n7uwQhvUJYXuDMVzjeREkSZ/3IxtjMRRJvDOZMrvq4xxENSG0+rbY6ebg1tevMh92EoXprPfgryeauAYzZUROBJrv003l8pbkX1NMX4FybiILNjx3tN7dV+VSZB5TzrxLBjZ9vdVt5n4OHnPbgbRUAtW86TC+M3xqbr7WzZsZ9kykAH/DnG/WpHTIfgTFiz9t1R/aN0BjJt0o/pBQ7RvxIzOmp8fubrPW3cS5pUS3nZRwqrchcP9OH9T8ixf8RUmxO/2uXbyFLdnJ9jrFsHdb/SD5k375Lto1JDKW3TSTp+eYtfjTZsn6NUdbOpp9E3Rqq6vD22MlKpWixib6bjDcOGQ9SQLK38YlB+1TpMTlPtl7a4ZbUJYeNrebPx0mi2Xjtu3GbfxZLN89iBsQeH8+W6uv57BIgxl9dX9tb291xsIq+/f/e9773clv2yD5+XTzntzZe8zL2krQjPyeXEc+9jXdVfQhSz7Iszuu60YnrI4uX7nd2hDSqv6gOlshpn7V381sbkzVCz9x7rjX1m3GxqWI2/ryYhH1Wvmy1cZr/hjGsOSLN39UnY2M3PuuLKoPOjx8Uu2y4bZzinbhAn50j3or19UGNR3z2+pgu1E7F2B1z+/r0n63zOfyK5w7LK2zcGu+tIm38gLXgs7Wt0oy/rixrA1cXrh7XVuhesV19Ar9XLEWvzZOMGl9qL/Ut4m9jn7FbB4SbMRkv/WX/t7pY/HFd8cT6UDBhA89bvedzVKmbk3mvTUSfZ/XtGJzGf2zsWytvAVZYsTHytbBZc5ZL+vGRvWOnL+7Y70+i73qI599vIYEn0fcWUn/2+SMS+NVf/dX3b4l6lHQBF8CmW3eRIZKOnYfY6zUllwSXkjcCWEm0BtkmUu3L8VanALkAmYSjt5ACAEgeIFxA9JZdge1WYt2E9CZ+AEBBASJB34J+QS/A2OAvCWkyUnJVkrprgDf9I758Wi8JEzBcwhU4ACaAgNt/ST7AXGD29krVn27FuGSKvgp09Vu5AJ87b2sBEOwTKDT3Eopro6Q0okV/a9fabw0fAQvrhUQrKQdQWX+geO2Y235rlRG9J1fAcMftfDPQts8ub1INHEosjUGCbbfcdWv7VpusDfOzlo9IfEkC8Gk9CzQdQ4juky1KZJHuNyksgC8xoK3qoHlJBvgFsqPzgOg+m/jwNQCrMRkDsClp2nn1Y+Re+9h3+osgM/9e34SpYNsYrTU73zlrB9FnHjsfmWBN9cc+7+2tiEFVRUD5jnddm2zTLc+/K5BnP4B7K5fYgOSX32wyzr78Vl/AHzbZp0Ot5quvkpCtT7ckjkTbywbcIquSbxV0iLXJywaUNVkba7t62YRW3Op8RmCplkP0kReZN+Fb/yNXRqaMeHQbqmpZxBO7piNs6o4H0YRIG7m3Z7ntc0TQ1sktVnS7flhySqZs7m7usIVHcKpELMKArat0XIxdAtln9Gmrvqrza9xqbJP0dVNRZTaybzKebEf0bd2nE4i/vsnxypO8m9CKP8bLXuvzurGz3629KqdiDr6aDYhlfekIf2djw1udd0v2qvr2f29XtsaIf+RZbeg1sou9qOz76KOPXqpgR5JPZjvupSYbD7k/attaiY3OKa6rHNnZJS0cv4RHyTh2WLxVTOL3R7oqXvEbbKK2z69XP/kE86s9bO2LwS6BQ19Utde2L7nk78a3K4vqpr7YdDE1G2Q7zu1ncQBdKwa9+Jt+VTYwD70Xm1TvOk6uk8N9S7ZnlcJzYgF9mIzplHVnf604Lja3Jje3KNb0nf5YG8ddq917/MYzcpksrfvmZKzFUPA4H6xv8mw83LmTa+3MdSX6xAMbcOQHj9S/mdPO3Vrx0dtQWCxb4cM2EhZb+El9wdK9JXftbS2WDyy+8bmThWrB9ePRFsZKd41RRWDzTnooJx026qMZNs9vfvObj0z+eewpgQ8qgSfR90HF/ezsNQn82q/92kvQKDnRJEYAkFzV4SJPGiwFVIHpki9N/AS/G5D1r10Jj8AIwCBRLkmCAGhlQYF5AbcKFYms5/J5qKyg3LEKdAJ4QebGWAAgGLumiUznWQJg50iuehvUTXAQMs4XAAHVJkGtUgMWzanAcGNCfFzQqn/JiHYAPtUU5O92H+X3BSYIi6299eyOM9DkNwDROiLmyAcwKFijqwiPArEmYztOVtahQNxYgRGEH5BszcmnoKXk3ubQ3Wdz33G3RRa4mzviyDgnJzaxNlTFWIf9XtlbL+0A9HRyfbsWwCSHfSJr6SSAt77ZAF0GwMmXbtIBY1m7BczVB/bUyhjruvVWyWNdnV8wfPsBmFs1WSCOUCuhYH13rARlx9pETcJn84EMyMn6GS8ZkIM1dd6OVy8lAxLTAnkPy945CDHVrDY66J6KIrfQDKA3KZTIbs4qnvlMutbbD/lOt+YYVxPozaX/mzTSnRt3nFNdRIwgQkv0SUo3bkTOEoxV8O2/CjqkxZIDPoefF7+0uzntnPqOmxCyWUQfIgaRRT42oiRlXlq0cRnfxiTRNRb2tr8luRvfjYv6WfK0BM1bWUf27blufdtifb91Yav185Kp2is/IB53XS8JCyNs7Js/2ZTou7JnlxLrxg2yLsEk3olHSD9JomoPL56YTkwHvMxjdoL0ZSuN2/RQPGQfjVEl+qr/+w5jqHDiH/Yb/SNDMuW/3XbsdmOJ8nRt5N6q+Ub0ffLJJy+38y4p70sQyIsuda0rQ2uqsm8VsKvsG0m+Kr/9Hxld0pG9sRXrxWddUsW6sh9yrP8ulnS857MBPrJxp/GkRAmfWH8OL+wY0qT2VZu/McG6bx3hDzbdmI5YEZeKZcQKYyab6v4j/afj5r024Q/zK1Ztu42Pztnv9S++71z6WdKPLC/2gyU6LrgcseNZgIs3XSsbsu4EaeU+HWXja/+1uwW0yYaqS5Vz8flrvoZu3nO1wyc0ZtETfoKe0CU6Aj8UB/DnlSP9EYPIfNeJrY1LjltTeNOGIJsoMW0+9GExS7HDqsH3f7Fj/71J/j7ahD/rxjnM4xEV2zAY4Tefu/6nC4g+7d5qZD6pz1yV011c6e4e8er5jL7rUZ5/v4UEnkTfW0j92eePSOA3fuM3fujte06Y4wdMgCK7b3bgClYAL0DBb68ldIKSgFpgVnAKNCOPBHpBTOKu395+2SRD8Nt5C0iSMBUOSs+9IbFgmRyQBeYqEAvgFwQV2ArgBQgl5nau60tiITMEvcq1lVeOAybakEh41k+BfoFvx2dtHq3lAilZri96ggyRgOu3z/ax2+oa4KK7sTufLBAbJbz6W0kQgMUneSGp3ALSJKyEnaTFuK9+AvAlnwosJTvAW89fn+ZKb8kW6HOLZO2o1aQlYgB2ctw8vMkMyYMMK+GFeGJzxtDEgH50HZF0bGtjJLsCcWB8bQBtTbrpaCtR6WAJUOAVgHRrER3rZkNv1QG01w89otf7TdJtjvuNDjWBKpHTJI99mjs5Siwu0Yu8dWuKtSWzm6BtXOx25yB16sfohDGqokMi7DoEHz2hm+tfJfPG5Ll6qs7Yteq2VpapzGiFGhLQ7T4SO2vZZPK1hKq6bK2a4JZMqF/kO80N8Leh0dti+xw8b7cd6bPvXX9JcwkLOkLnOw8641MMWfXDEqM+oNytu2Sya1ScbSyrNHSL6ciWzQ/h17jTWNOx0G2VGKvuGvGjIkOFOkLYHNeG73yHcbHd6ikbbzzuOHZu49LWQx8boxdxeKbcZHSTav7SdfrnKy/Z0WTVb41/YoAKysl5VWoq/ZBpdMO8JejFRI159fHO2Ri7cWrda6clNpt0l1TYGBCQl5je9ZPj1ndVffu/Z/WN7Nu692Ur4gY741v5sq7/ZKbPkXp7Tp/nWaqK7XMRG/Maiy8JUjvRH7/atStW5CM3ft/ZYn36ZNG5aLdEyMWTzl+7lU+/WwvjbVyvvouvcElji++XCIV1ycX8imHYeedRssq4zL+6YyzwgfGKn8VvdJgP6NhKZPp+x6z/6lFzB/bQzUg+aNeuXxvEKrMUB/is/9FPYwu50B92a53hnMb16iF96hzoER3pOuinOYvYDfuIW/XX2jDvEpLrrwQhneULnduxml9lYX3gzGLc+aVuulvzyXn9qLherNhGjOe7bqNof4shMITKYT5Oe/wbPDT/NV+yjYPFufnZ/fNWesSi5/WxQ9e7Bdhz+Gy61sfD7T6fFX2s/vn5lhJ4En1vKf1n3+8l8Nu//dvvbwG7QakEF+IEEEQcAZACnSRRYLqivuCnZMWuEbS7myVA+r2754+qJCT6TZAFYKSIWwncaiVJW9BR8SLINgD7DrwVdAK7BQwCdpNXMpEsARUC28bfZ5ZInCRi1snOp+tKSgiCfiOLm1QV2EmWm8wALEDFxgZEWLsSgptbE3JBeu3YjSMfa0LO5txkEmkgQSnYbULRZACg7dyRjCWU6FEB/kAEWa0v6+tcZIbj9B/gbwLTpE9bZKdPoA9oAkYBrwK1kn3XFpYwrw06gvCwG29N6W/nRrZ0Y38j41TFAIj6tUtMlwu61rZx8xtsw9/AmnM7T4kIcgnRt3NV9CGz6BR/s3PWx8b7yOYGUpss9Do63oSAjjWZ7BqymbVpbsjk9eXNgzcRopvk0GSsGyja3zjWLxLB+W4LpD98n3XfeU1skb27br7P7TZ9lAEd6dxV65Xoa1uIZvZVctsY6vc6JjpV224coDuusdnAD1ankMDInFVveXuo23WnGyPTljiQf0nRJlf7LnHk58QwPoe+ujV2JBaiz3ONWlUhMePnN44RK/vvTbJ+QzqV8CBP45jMVc2MZBzZg+hTOSfelYRqvKC/KiO8TEmcq/91rGTI9QPGrTKaTXhRCJL5Ppe0voPNGGcJhPpu+IBPu3pBv1RQ7hPRu+99dp+397ZauHZgLMVGyA791wbEgEv40e9L9En4+TC3HCPYNq7Nd3Lz9t0RfPs/wm/J+fQPsViCAglQn1BfuHmaN3JxlaZLzkf07b+qnN72zv7q64t76k+v7Vir6ndx6GRZksNaGjfZI4Po4SVhrOH6KYljPFc2jR31S5doab+uqUxdC0cVD1cW69/YHIeBa+/X5lzTc8i+RB952LyBFXYuDAIj8IW7xvx2/nxr5cQnVJ+KDTcPvrS3q3sp0Y7tHBiRX9anzcbmGOSpH31f7Ov45rv5lZwjw7XV2NMYTefYOZ8tblujrrkx6A853P6c377pBF2ufpLfXV82oo9iWDiOz9Wn9RTP2gZsgXxTzefxD/M1bt31sg13gsABJefZ8+YyvZkP2eMA9qKfxbnJcdeNPBwO2efahwPpMD8oN2iRCX9T/YNDn0RfPc3z+1tJ4En0vZXkn/3+kAS+8pWvvL89C9gX8BvkSiBwtoJnEx6gASHUQKhjQU6QAggK7P3W2yoAC6X7klOJKZDqTXwl+gADty8t8VnAcquLJG2BDigHviR4BTbmXkC480scFOSZe5MGQQnhZzfKDqdn0CH0tA/4IGOajK0fYMRx/VjXC0gl0r1O0nIBKvAJRCBaBVt9mguiqDtuTdyasDlXQi/pAVwuSVnQ22Sg8gQGJJySMMCmxMnaQJAVwJfYAVithc+eDwxPhsCQse8YGwGyJ8u1KykjE+f6u9VciBzASAUqO0VsGpc5FCj73vE6RrdaUaoqcm2V8Nz11V12oy23wxmbNdnfm7v/lbN1QmTxRRsX+y4J2XnSZ36m+uS25ckeGAXi6/9qU2ygSY7xSUbowf4GfOdrWhksuZIsArH6orfGX0fNdhF67HOfqvk6zybE/IXxq8DrraUbU5/fVjKKHdoM6ZogmRALXU/JEN9QQE5uj4gO46xt9VqkJz9G95BU+xwxgjjrrZrTHYTP/Kv++RJtk6Xkq8frG4116+JlHKrqJk+PgmhSRHd27XR4pOOIlT7LqC804rvumkrk3bK7flfBN5Jvn6vE2DG3aCMF2BKb4Y9tcqicqGyawDfuNyllP90UWJuuRdx7eQtd5g97nmM3kea3zb0bJPxl11JSS9bG1tsFR1pNXzyLbuux320msMfNW1VzdZtcG6f4gJ2nClzVtrnxh2JX7XPHEB9uQ1/fiOm1Neyytd4tvCr7VuW3hBkhL5mns49wSPWZr/PMvtnQyL5VxSL79rfn9TW+2pCkN/xOcV2/d51KwPHLbA4WfER2IFXI0PzWRkmcYo7qbOVSYsb6OrfY1Xc+oji2mKQxH3FRrCwONHbx82IXTGA8vd65Vy6P5ESmiL75DOPn6ztX/YjlO6ebxe2bjm3dYRlrBzu3krwvuVs796U6+i5+Lb6DKxQVkLnxw0b7Wx5CxsU8ZEsna9N0Z36bXdIplYY7vt8vcVZ7auwrKet4fXEJya7NIx0tMc4X1tblKlePr012ndb/1mabRYi++RMVfTtug6YYgJ5bt5KTG8f0Zr51RN8XvvCFF9Jv/nVjWyxQ5b32zWWfFw+pNJ++7PujDXl28zd/8zc/lOc+/3hK4C0k8CT63kLqzz5/RAK/8zu/8/7WmTpWwaUgYAHOLSWS94KDfZdIL1AKYjfYcMYCw/6+u5kNGoBUwT2iaZ8LtvuHpBkIdbuOgI0Q8eB4r4zvLU3eStgdqhu0LlAu6BOcAQOBt8Cy4EWiT67GL6D1GVsl4wTrAo6CVGD9Eggb612TyRTBZxwFRQUGux7Rt+/kBLBaV6BWMo9A05a1BRCAEskNeQFw1h2he3+vPhUgrB/JBz0oUYK0A/huZULBPXtAaACRTQIL8p1PRgCv43SEDABhcu31iD5VQfSspArgtd+QdLVn8+6cqq8d+65jP4g+59KhEjv0xzVN0IwHsH1EQJLB5iMpNtf2M5kg+tiKxPvqrPXu+mxc/JME/CZpdIvt7G/fyU5Cs/FKaqvr5oAYMxebFvSt9tbrtXmT89oBWe1cpCs7mr5IjPiCJjNuKUYG7HP/PEuMrpifNd9xGyL0upWAl7S15tUd8gTUW5F5E7bauTjUuLTvfBI95TNHjiD69rmYsGOqufoin5KNdNfYJXKO17c3+ZwclgR5kLmXcajoI1NkjyRVPDXevuG0L4pgy2LK+kYYet7REqUlZSP5Vsm3v+8LL5qUXh0Rj0r00anGW368cW3H+MT6ATjA9UhJt+yWQNx8WqFanymmOJ/+k2tjiTHvU6J/x8ovIIenD6r8RvTtO7JVXKjvoaslRNj1fkOAb7189wnrbAwqH/kWvsN6I/umv9Zn7a+N6ZakfAn5//7v/7783zGbDJUbkqMgsH6/9oc8nxy8MGZEn1vwRkq79b1V1q7jd3yy1fZRLFXiYjZHNndda59iZfWRn4Nr9HvnTF/F1otziln5Am1riy+rTyDv+tuSSx2HsTUGsRd+7TVc3DjOJ7Tt+7197TeV7dZDG43d2oDv+A4Yi75buxJ9xW47T9zd57B38c595m51pHi5MhWTauvW1MZIcRKM0rU0/uLR2nBJp8ZicdsY9Kvt5kz8TsdpHrsOHp/sEH3a8btri693rmvupsgjfWgMNl7rSv/qU1SEbxNhMWWbB2KKDUFrWJnxTewWZpuv2HM/R/btc/5scoQpFjunF+yua+PY1tAGBPxn7DdH+Nu//dtPM4fnb08JfBAJPIm+DyLmZyf/nwR+8zd/82XnBLBa8ABcLjgq4HXebR/wFjwFyIKdOWVkhCAmOS2w2ziACoQbgC/JkUDsXM7fg6uRPJIDtzctoKh0QPT1pRzabMBu8C3QEzSbdF4gWJKODMm7lRvGr9pAMiwZIHN9XqApmDtessIup6ApKVexYlyIGMC3AFi7khfyARgKTgv0JYAF5E3YBeud1126zseaIHBKAlS3gJwSJ+QAcCJ9S/ps7BsHWUuCC4QBO4Sj+Vjfngt8GbdrLrgH5HurVcGOse4YQsf6+9tvHnZ9133nS2iaoPY8bbLb7ppuTQru11ZJIcAX2VKSjUytJVIFMQfo7ncVi/sc+aSPku27Hpkj8bUOqhXoG2Bcu6H31pLu3ITw6n//lvCsrRKJvkvWVQ+r1tQ3ECspbmUuuRgff/gI0G4ddu3a7a2hOy7ZMW4+EJnSKqONs0SM23CbyAHS5qTqmQ7Sr5vkmM+Vn1ts+TiVVo8IAf6Gzy9pzQ/QPe2pglIp53lsbtlFRqkKpTt0lz/gHyXgjY3WZOdMX8UU8cWmUvUYyep2dPLxEoSRbCrMaoPiBZ1m06rkVPMtKRvRs7i2Y03G2AvfRtY3rotJ66N6w6fVt/Mh/Eftkx+jG/SU7tFtdsHuEdDI0PpM+tW2qnvIBjHJepXQMlYxvZWMEklVfd7g61mzt9qxOIjfKaap/zdPsc+aXOKQZQAAIABJREFU8rkbc5+1ymduDNOJnbdx0EWVMEvAR+6O7Nutdlv/VvRVZy8phXQoIeH7+kOEriLHLbwj+/Z/lbJIGiR6ycu1YzPykiqNlXAevdy6ixvFFiVSjBHJ1PUl/+IKulgct2voND2ma/VDYoR2K5+LD4r9KlvHjaPjNX/4ypxL+pUcaht3nOb3SFbF6iqMi+98F9eu7DeeG4869n2n7/oXu935sb/nm7rhOp9tU8NdA9dea7PNKdgU2e3THTDwKAJt/TTe0x1tN3a1j411fxe7kEVlSt8ulqAvlSecWruABbvWO+ZvMjU2mAm27HVd15u7FHtZT7Y3nzJSb0SfZ/SpEN/tu/M1qvrgNXLUP/00zo1lfmKbA3tO327fXYXw1ny/TTfmr2w4VnfXBl3ZfLeGfPGjHNKYnkRfNfP5/a0k8CT63kryz35/SAK/8iu/8gIcJV4CLJB5g1tBvgAGMAmUDab73mReu4JNgVVBqGAhiCA8JB5N/pAQALskztglBXa5S/RJzhAtBSQ3aQUmCuY6j4IN3yVRkiwknr8BZWTJrfIpiQI0SwwegRYE110niSzgtU8Jl3YQDyXJrJc5Iwy71vtNf/sOsDSBIY8SFgW0AMdNnJAnBTslSm7SShdUCgFUQGhJgnvbcWUGbOjfWI2zdkJeBXTrB0Akq8pm62FOJc7Isuukb21aCzq7OSKxjZu8rfsF7dWlzbsEtASvBECJeFVJfQEE20OUsmsEjrYAUH8D6pe48PBuhBIZbj0k37U3dmINyMF4nFvSUJJHniUH2HX9VdvinzZu1c30ByHlWZ8Dz4iyJqZNiksYlhB0nT78rf/JEUFC39a/W2PoqQTMbnwroerzdq0kkO92rARsH5vQ8TbZuGtijhI71Zgl6bp+/NIliCZXyY11tanDhyHM9unW3VUn7T/9QfJJMiVzZFZft7Xl15r4G5vbUZF7SDY2isBhw4hZ8kJQqiyzWSUu1w/xN0jWtb3keYnYCB8xzbOUNt7GF9ez0dq5fvgna8tuyLvn8dn7DdG339kBUnO6S0e1a/77bee5zZjtdJ2bQF+iT0IMixjn9dtdO+1VLzdvt8jSS2SXl3b43XX0hQ424YVXLgYSp2AUSbHnl107sgE2XUUyrKLPm55H7i0xX1Lu1l3y5wsL/BrHGiOLKRoX2NHIvr2gw4s6PPcS0bf5tNqmfovvb5zU38ZTWUxPkG9wIZmVHPHdOSVDrAt5VUcqi42hOOLT2qIz4kIxq/5eSzGqv2RQnLtj4rU1uXG7/cFSJUbqP/3eeRsj/LxrJ3e4g15sHCVBZ5sl25CQHYO5rA/xWhsIGJXPxrTzmn/YaDZOv/vbGNauNsmKX0MWbk7GKdZe+zfW4ibrVBKxMWFjIKeSyW2r51Tf+9051YW7vjcH0e/GKyey0WEN+Qr4u/kKXRfP+B1ymUzng72MYzFlPmWVwjaRPBICbrg2WD0vVl9MW3X9Zz/72fcvn0L2wScwFFnKUaY3dObih82Pn4VdnkTfa17oefxDSuBJ9H1IaT/7elUCv/zLv/wCLiQagoNjEicB9hHx4hrJAHAiAAtKDdqAlUDQ4AAwNKm9xAdAX0CMoGjSJ0lFSngun1e6Dyy7hROpAJQ3gJkT8EkeAB9Q3N9L0vU5JK3UkHQCwU34AZdWnWj/JhOAikC58wqcyVuFyuaj0gRQKNFXUI70IA9t+SSDngegCOB+2yeABtwL6hf0A30AW8Gl9qyDJJyim0uBrLEUwD0Cc4AD4F3yEdAy1p1zib791tspm9TWfiTDwAkCY+0BcYAYGypARxDueiQ2m9PP2qLP7HTntHKziT6QiCi9iZPxIBbXL53sDuvOo//VY9+XLCP3+AXkx9pEjm2OKuIk/dp1Xe2dXhSYS2R81k/Z7d/5SAhtrJ8mi8hR+kEvS5ruOxKCDqjiWvvGvLHc6tUmNyXbNsb5CUmAhNf5nrk3udFLOgvQA8yTq9sjS3SzReSAOdA3t+wirFQB0i3+qLYquaIX9GRrP9CPVFGBQd71K/S+lYR8Odve+WuDD0YuT2ZLJLzgQjWW43Rxf2882tlnSQU+pkmXeMAG3XqEoPLmU8QePZ68EOViU9dzMvAcQfIxTokh8sT1W5v1t5g2wmfkD92zrp5HyNatxXSIvNd+/cLWvhsWrqFbYkz9347R6/XNN4kxm792HBP7ydLzc9s3TLDP2i+95mP5Z33wVxLyEit+azwzF7pLl/oiD0SfGFmCgd/la8XMJuiPYr1EdfrjXIltiRjrY+0nX7fwqryx/o1BlQOfUJxW4qrxGJ6YLnqO4Z7Rt8qc/fdG61XOenYzTCMGi6Ndg0fy4XetETvkb/d3424xI98o/temNg7yLRHWOK+v+uCLqegdX1fbMZYSUsWxCBayfaSPJTkuHjaWAnmyMPbi1cbt+uZPS4U2NjjK+Jxf4vW2YU50qCQekh9Rw4+Lg2SkSl8sJcfKrXIXn2YHbHW/q/ii2+YhN6gd7ny/0xfxzlqU7Kw+lJDr2rT96pp5ylu0Xx00hrvGtZXaLP+6T+vD/5Dj1Uv48PpFsp1ct0bzISP5bB6N6FvFcJ/Z1xhj7euna4vWaD5iGwXe4j3ir3doNLZM9jZ+PDt9bcqH4AbxeefbKPn7v//7T1P1529PCXwQCTyJvg8i5mcn/58EvvzlL//Ibj9gJtn3KThdkHITIcFOsDaGBgHgGli5YGRtIGYEMkFO+wUBxmA3WXvIrFbXeMuTZ2h1Z0wyLhAK1gKmRKaEguAqmEmm+oy9m2QaZ4GNgA6APCJgCsglPQUaTcaacFkzwAVQapVYSY2CbokJ+atsMl6EooTE2kmM77r32Xj6ca51K0mAKLDGBUnWpQDVeJ0HPCAxqp+AHZn7zRy0UX29oNv89bs2kZnmg6Qy3x3fd7ctIJoQTxIT4H3nI1XW9v5JjOm2517RkY2nwAkgB5b8LiEruW9O5spO2QXiYuM3R7IydhVb2tdmNxXolCQD0JxtSqysm2RBP0Cr9uilfvzeRJ4MqqN+J182T3b72xwkm5KZ2tvGpSKjO9ElZMm+pKi2yBYZRGd23Nxqo3RC8oQk2Dlu8dv4rJVqCsQgefL3qjjIXdUfHfXm1mtHdIR98lsqoszVurj1Zn+3+qckSxMalYQe4u62buPeddU1ayXpU3Wk0nufff7aCAxEX1+2sPk0+aqu8huToefy7bPVrtaRrpXkQ+pbCzFyfZKbedQHGQ97IRu3PnmLPD+/88iB/BF0Ja6RFnSeH6QDjf18mFjYDS32IHabn3ZK9HXO9WeTo4peMW7zofv0c7+pmCyheu2+ya51QzKuX3GrxE3nu99HXnWDbnN2beO979okD8RAfbM+/FayUhJv7PwvMpxOqcAZydtnaLH5ybF46WK1EhDGxp/rU1ybbaxyb7fBq+rzoo4l7Dv+2nMNyavknX7Mv1jAWOoHjP3Kix7fWALzWIv6d9jlEiF0rBjBOlkf/Vv//l2dvqRHZe8a54jzYlHb/LQx0lmxg+7DM3cMfi+uuGMuFtf39Ix/7rrVP5JdMQwc1IpmG1KTB1ueXnVDqGMgtx2zLvwLgkt83Ofs1FqXwJ0fLJ4hCz6GzI1/belvc+86iA1s5OrNjYnaEbO7bo/IVfrZdapO7juMQY71y3KSa8vsil7AB9VHMWWbV27XXbXw/u/t3t/73vdeqvysKRm0L/O3ZvRxMp2f2AbBntW3yuD7EiQ+TkzbODyOQPzo443MFdG38f/d3/0dtX5+PiXwZhJ4En1vJvpnx5XAL/zCL7xPIoFUAL4PvBdIAVfAoolHHT3nLzgBMCU8tCHIXAJGIBPUJMQFGh1XE1aJhR0hQcMtVir5VKY0yW5QvoFckuSzZIng49MON/Arwby36wKkF5CXQJOACaAFgkDGfisJV8Kja1N5SigKkgVaawV0ACQSUHqkoqqAGBlQXdOHyq2tUQGScydz8wXcVLFckhFguYCiJB8AJBncOJpUNCkGrADJtW+tCzQBpn0CbT2vyejalKgWyO86RPS+WwtrVT0EEJsYIBX6NtTaCOKJXezTGhozskXlyv4m6+oamRkb0qLkY5OyzRfZVAC/MZWEIr9HQJPcSpAssQe4NxYgTxKOKJFYat+5laNk+SZJu6ZJDX+oL9eRIV1Y2yVKWs1E562J5Ll+lM451/rzMZ3TxlJSFDHCH7vFb2t59aQvCWGDkuWSjq0a6vPmSpKYB9nQH582O+o3S2Sp7CRzdlt/jMh02zHCb+doyzPV6BrSeu17wQV/uN+Ma5+rRtr1bpMl58YZ3/moyXm62Hiycalg8ck+6IyXUXiGWjc9yL4+pWSz5LJ21oTPOtsIoJ/i0U0EbQQ1Cas/5sPrj+kiXeePSybaONvYVBojnuoHG0P5JjaDCO38xOL6wJLWqjkuCV/7lNQjINg5mT9K4Hesj9woeQczie3as24q8Pj9klXaKZFhbpMTDNMY1xi54zvP251H9u22XYQ/XVO524ScbxHvrLtYX933G7uZrex5WyP5+n/HWo1a2zR/ZAs/RfeQLpeA21o6Rk61k8noEn3WUEyh9/BM41px0cW2zvPZOOFYrykR9AjTkgGZ16cUZ2rHPIqhyOv6I/jBuWy/vqK/Fe91np1D+5gO8fH0ofpUssr8Gr/Zs00v+sc/zkd3Y+OOo33uNzFy7YnPjTliFN2BgcSX9Q/T8AnkYGz65D9uLsAur81cfMK30fnaHBte37MNWLTjbszRNqxAfrUfPoi+lfSsHOlSdYQsds0INhsIu113b+Id0ffd73735Vbe/da7CO4a0Z/q2sYkJu8W3s997nMvhN/8yAi/+Q+kqri/DYz178VSZNWYj5RFPj7funu9xvPvt5DAk+h7C6k/+/wRCfziL/7i+2dvlLRa0JE8+ywovsGRk78dCKgF6ZJDyc+uadKtrYE4RFyTB0GtCbgkbsfWlrLyBQe3ne27tyDuWMmKAj6B3rGC842ttxkAF5OXqr0FIG91bFLpWT99xo9xFxQ16dgYgEmA9QLEguOSbq3YAEqAVUBIMiY5NJ+dN9lfQgKARAYKujvPunQuBdXkai3X5wUZ5lbiQBK1YxL5gittaN84SlyvXckTgEdXC5YkFvQRyAM+JL/koA0ETmXeZAqAa0XGrpXo77vEjj0gHFQSlDQwjvUh0ZO8kkcJ2SYNkyMZIUQQfWyqSYEkgq6SZWVRErWJofUCKq0rgoB8m8xt/ORCVxAFfWkJ3dy4PGdt7SEdSpgU1Er4+CageeeXXGf39KiEQcFr/RkbnXz5L/ZQvQTY2ePG0EcIVHckJ7W5XecWXKSRRMK67/zZDsLOZgd/6FEF7ME6d0ytUFM5KrlqvFhf+uszUqtX5OTcksq1p/qz9U+/VXrtb/5KnOJz+/w9OqEaix/lv5E3XtTRcTceSNr5UHY2+XnTrrWejJGw9SFiEvJF0rLz6Upj3PSh9ts1ufHJuBpP6XKJfPrMBt36tOvJpj7xka+TMLvGZiBSZ310HnStsXzXVkeLHcyzuvlanBajuonX28nMl/3wq5UTTEM3JeWXFKrfKgHAN4jzl+gj49tP8YrxVc/4fLr2KNnfMY9Q8EgSz+fbHGu73Xiq7yl5Uf9Gp/hQv7FdlX2r5EP2rUpnhI3beNndjpUQvuu93zqOxp5uPIiH1oad8R3mZQ3JVewrQehcfdFJvod/L9a63yubkhyOlzSBD+jgPb9zXt9XRv39Ymyy6/FHx9rGnT+c1r7Fx8aHiwfhbbKFk8QSOLPPdEXG0Mmd2xfo0b321XWi2/AjjCGezOb8Ro5ilU9+hm5UHrBsz3HM2jY+NF7dNeCDzBX5VnnDdSX66LANA/1Zk8mVr7WpxMewNWvjXGPRhjFU1/y2uc+vLk55m/uq+PYW3u9///vvq/oWk82tcrCGV2/FjfmG3fr/pS996d0Xv/jFF7KP/zCejXsV6p49uu/62xzngxrLYejp2l/91V9dM3n+/ZTAB5fAk+j74CJ/dvhIAiP6/ANm97lguURpjlRlWnf0BMECigItgcp5TYyBRkFlAQKw1caOuWUMiSCBkMRIIneuZzRtLhJSFRcLDp77o5LPc78a9ASnBql9BziABMmlW9BU6Ek2+2Bq4EPC1aqRHStgQAgATTcxuyBLoG6ArUwkExKIgiWyRDB0JxH42bGCAOuGzNAv4shad06uaRKjwgBgBwor/8kCabl5kPH6IjfzITfyoWuS1wtwCuLJ0JiBloKgyp0uSi52HnJQ8spOqkf029iBO7dPAq+A0NotUEPW2Dm3XgVkSPHOX0VJwZh29dGkG1gsqdz1tuY3+fa38Zun6sCOSb/1N7Wx/S5hR36aP3LryhxJg6hUrUQH6CFSb32U6CNX42A7bN5Y6VJ1XdvmXp9nx7uJLH2nO2SnEodt0h/tGxv51M9JbOpvkLh0yw65Kmekae2cXpZoKOlqbBsLQhURv7/rG68ukU8Je4lMYwKfQy6q5gB9t3VPDpujKqL5X7v8G9P8sDF6Rl19uI2XERMj+5A2dJfOSth9kof4wu48i7H+TOJc/TUf68en8AVkj1QRS3ec79RufTIfdueoner29Y0lLaqX7ILPEHv132r1EtHWzvMDEXeNM/SFvBsrxCW2ZJOGfrJfFX3I4OlGn02nzcaMEgm1a34OOXGxwf5uzN4Y+E7xXXv0WtJtDZASTcbvWpgzPRAnS0Y4B8m5z9nHql+mX/Wb9Kp63HjMp4mn4n9jIP/FdtnV7GZk36r5lqjvb7fieXkJPMRHi53si97AWo0VjdX1Eca6efLV9bG7bvNArFjL4pni4RJC9c/3e3WnuEpcrAydaw7FIcVsrjGG4uiuufXo72z+zqV4u7/t+/rWRtu/6944VoIK3uMDep3v/MXWZ+1coq9V6zt3PtxGkbGzIXi4GE0c549KsO97/Ux1t/jR+DtPNl1sqY+7Fp+2DnSDX11f9LvrwSbZBJ2pnnXd6bH58ZP1Q9raXFu5rB0+tHZvbGSxc21KrXJvL3mab1kl34i+Vfbt+45Z20c63ZhUPLO13ot9fuqnfurdz/zMz7z7/Oc///LcvsVi522c63uVhCMZPX8Wcelt5IoqNm9x9mtf+9pV++ffTwl8cAk8ib4PLvJnh48ksFt3BYAmYAgplWr7W9ACFBooOWdAQnKizzp5/TX47fslWexWC2aeByZYA8/7e+Pbvzl64NdDZb2dzi1r95YYQAIguGBtfyMQgFVJ5T69yfFW9AGwgDwgg3wB7JrYNsknb8kBuV8gCFRNhn1GocTu9kNOQEBBE4BibS5ILekF8AEH1rxgReJjzfepGqcEXQE4YqJkTW+d6q5xQWbXsePUNpC08Rm7cRVkIz7oF7Cy66ZT00Pgr3qOKOic6dQ+tVt59dbxJtWSTnahImafko+1s7F4UPEjom9zmCwK7gr4gMKSlDvW5AthVGAoCTWXEonVuxKb/EXtHpnbZJeOIAuQBBJ4ibg1mG4guCTQkj9/SxJL9FkTcm+yZ64dl9tMaxNNPvgJ41sbEp3qWddv5yIxNj9yBOTJr39v3CrC1j657LjKKonP5k+HBsj7Ug2kaf1AbYSsjGtz8Pva98yu+UCk2o6XlKfHVz/4cLZMdtaCbxADPAdvFXTeJjs5Ihw2hiUJfLGKI/HLyz/WD5uY3uy4Fy2U9CEzOiFmuLW0xJ2klRwbC31H6olJq7yybgjXkv58lCom8kDoIjKmY+yzcRzxpHpczHF+E/cmpZJrc9GPJIrM2XIrKsh146A7quh7qx37p0P8PF9kzuaK4OzmlBhoM3A64W3D/IVzSpA3zvAfdPTOnR3f5JsduL6knpitTWRTSXE4oMk5ey1eEtv4EPMxno3PLfXDNrORJd6e00h+PsX9Eg4X81Q+jdnFROxkn/DPyL293Rrx528vwinZh4imB7BlsSN/zddWLo3VvaYEkfOtVf+ePvHr5s8nswuy5t/Zgb/pFH9VvNGxVoZdv08j+vTRMXddxNz2WZ9TvEcmvb6YqX2UADQG15VgLzah7/qBq8gTSW2D4m5u7LpdYyNmdkJmxQ5kd/OExmcxH95pzG+bcgVr1zVmG9YH3jKuyvPi8P5dn3rXsWvVtb46cduw7t304Jd7J492rPPmOdnQYWtpHdduMRDfLva6hXek2w9+8IMX0m2f+z8Szoun2LP5XV9SW9hv2xj4yZ/8yXc///M///K5qr7FbzZrY3L9rs89L3C+jT/rHVJd08XRr3/96xX78/tTAm8igSfR9yZif3Z6JaCiryCbA0UwNUlqsl/HLuA3aABhHH8JQsGI85cIlqxBqrgFBdFXgHyf94XoW4Kx/0uoVIKouGgS07EV3AB8DZqqFwZaB2rdoqKE3K0qqkpcOzkhHHZM8iWgAiYbX0k7QAWYAaIKfgFVgXxzWF873uoDxM3ks3YAL4SNQN+KHQHXOCQt1rEgEBFxiSgJzPqUwDl389g4HKdDBSJkqDJsMgZQyMWcgMALuIBOJIX2JWoAFd1mCxIa100eSI8L8ui68Tbptb7r13djJm996LOysEbsATje8d6O2cRU+wBqExd6ztbIs2MuQbbvI0PoFMBZQHgTnkfz6C70vgPm1rHVh2x056naQa40mb76pU36srYRCbUzcyiwv8cmJ4QUgoTuk0+JlyY9bJRfo+Nkr1/+ytpZE3+zYck+wsezHZFF+kHwtBoWYbo2+tZdRB/yqomE8dOb6haZItdsevBrbJTuXZ9AhtWRJj++r09gfz58/z2KwXjEqiUIbsH1co355/nmfW5sdGXrpFrduvb3rVHjEKKJrD0jcNdKXNkouUmyELn7vc9SW/LUeCR5a6X5xim+Ic5sklgXBHeJPOtj00fFpbmKMWt/19GP/Y60qs8TB/idncOXtYKT39z5COg+Q6+E9MZvnDZUxKhdbxx8dYnCfW/i3w29ybjPq+Sj+GdrK6btE1FaPFP/0+PmXX+KcLHmYjL/wRbXjw1U+icu+q3J942Haxdxsu8ScWSqhBzRp9KGb+B7SiiUuCCTkg/FI8VCzhUbkP2zwVX3rcpvdrjvKvz2m1uZJxM+ENbia9c//9114xfoIT9STGpdfJa449/o1z0XFoUHuo7Wgi3cNYaFzKnY6dOyjnu+c8m3ftFv7bs4pL9r98b928bkw9ddXNcYML27+K/49fo9PoIf4d/qF/i6bk7BIOa43+hx4+vaE1/4Leuq7/V18wz+sutD1sWF1pPt1180htuogn/IAR6nq3RPu82XuibNGao3jSdrk3/SHhlYI/3vd7hrsjXHT9NJc+5GwvKoVdR5C+82FEb0rbJvx0f26cdca3vNFchkPmIVfSP6fvqnf/rdntmnslO83NqP6Jtvk8vZyLm+s1j6448//rQpPn97SuCDSOBJ9H0QMT87+f8k8Eu/9EvvH7LLcTZZ3DFJUIFQwa+gDCgUPAqonLu/BQEBVAIrEO2zt5YtsEkYmxi4ZRc4U+E08Cs4eC6fqowmzRKOBmDA3dgkSBLaJY7A65JaD3JHBHpOFHlsLiXrJGVAHLCF/Ch4E7jJ/gIGsi8gJ1vExmQrifJ9st21rTiS8AFw+yy4a2JOr6ybxLtkzs5RbbV2EC7An09JHbkDhUiOAv8dc77vxks2dLOgeb+V8CBPwLLzLGCcDmgPwOrcgb59SjgkvECbNsgTcTB5dsz7HRC1npWrlxGQE6JApZZkeGOhc4Co+RZUInuNk1w3JrLdOFRTbv0kaBtrbdUakGeT/n1HVKxtt17S05J1nTdiT+IuYWVLlXdJCvpSP8amEDJsk/3zS/29oFkSylb1B1zeJJlt+x0Bacz8oTnSeb6THTVh4ANd04fuW0v6s09kJF+66z3fju4gjxFSbFKi2AS2yf30YH5w/+fvPN7hVivtGn67ZNi+07H1Zb5NLnedKmzP59t4vXRha+bxCQi9+eX9R/ohIPhmftAmFqKHr2mC19hVYpXMNu6S79a8dl+fs4RF0qIKorfrbr7WtL6gyV8JV2O/z3wVx/vMQXGyMuezGlOaGPNt9adsgr2rmFTtWmKavvYWc8l9E3lEGHJHvK3flNzR5a7T2hfj6UcJ+Ppm+l0yh0zIVkyrjyML5EETdbLgd6vDO6+kO6JPJSkydmNQHYns00d9dufFNtwKTr8Qfd3Mo5vk3vkX1xXD8eHV614vDokPbqVjg/MNq9pR6bfjfYbm2ucX+RZ+i53eOGLcHXMJhWKuYqfqsvjRuG4ulXUJNeOr3Kz7jfP18daQTjzC48Z/9aYx6hJ2lUOxYcd/9ad9Fzcij9nUlQE/eGXU+Ru7MV+dRfLvOLLPHQhb88WPYjDfYQdkZONtdeTiQjZMTtZE3KbTZLTjMAqc+wgz3WPwCrxFp7o+zrGG5FZ57/vmxvbrU/gv4xNTrg1YH/ptjcluMuLj2MMjH1PsYqNtJJuNBHnVbt0d0bdqu/kehGxxfWO7OANbbCNgt+z+7M/+7Luf+7mfe/fRRx+9+IeN3ybfdMXjlprbzecVoyB39f2tb33rkak9jz0l8EEl8CT6Pqi4n529JoEvf/nLLwmhxMcn0AmMCR4CWEFwA34DnEAjuAhiGwtSQbBCovhEyqmgQiosmCEckBAFVgtMC0SC0nab+kDwR+AdUBMofV5CccnjEsq+Dl6i6ZmGG1srE8h9/UpgSlQIVkiMXlsQUsBY0Oh4AQcAsU8Ai7x37cZoTbrDJ1CXgCJbRAfZNNFq8iHQAhf0CZmz65o4FqwA/da+oF0SKKkFBNd+QRGQoo+Cqx3rbV2SMHNrFYHxArmIQqDYcYAJYUSXLmAzLsTN5kjOwOvakqTTg5LTSAVy2d9+762c7YteVCfYAB0oGDafkm8qXlSqWjO7ymTNNunaruMDgPvpxRJUa7bf6QhdAw5VnCEGzQuBRdZNgnoOEoLMmzRYH3rkuhIyn7VdAAAgAElEQVR9AH8BNKJv4y+Ap7tNugBzAL42VBBu/fW937qpwUb70g3Pz1l/Oy5pWh82Eoxp7fe5cggY1Vbs16ektoTDxoSw4OtUzPHHPlXtIH3ZTOVRIprPv3JAfEk2WoFI/vMHbh+cfx6pgGgoyec2XfbFhpr48aVNSPix3vLM7ozbOSVBEJdbn1YlqkpAuNpoIRtEmE0ftoQMECfqK8TqJsfm2bURf2qXYkmTTrLhFzoXSaf+HxF9k4O4U59Lf5tkF3ew6/XLr28sa4Pva5LLV01mnjuJVCxxzDeLTWKydfN3qwada6z6cg1Z7+9dJ67RYTrkvK4HXXQ7q5hmHdlNCQdjRMjv010LNjWRyMM+k0OJy0cxt36T7hff8QPmzt/23MZhZLpb4Te/Ve14dt++9wH6bI9uI/lKeDqnOMG4+add55gxbu7FKsUrdMs1fJG599O67tM4ycOa1F4aC/kDWKE2Vjxe/Fr87Ptdp4vlH/3eY4+wv7Gs79qBtS2u6fq7rjZMRnwDrEsurcifDP2tMnfHbBTAxnQfFuD3YBcys7Eg7tHHjWXXmN/GyJd2DnScrF1TTAQ31B66pnyU+V7ZwQnWoXHi/9i7l5xbsqtqw9kInGnji5yCAhKdoUiRGhVuBW4mbWRTMsIgJKAPdIEW0ACqOME2VmLoxK/xSU/q/Sf7uHhOJY50FPvbO2Jd5nXMsVZEXBz5yhaMl+835jS+kBlcWezFV26uumPuGOGGxW2PRegjNNzCu5dlbKef56PqwziW47qgxZcXJ772ta+9PaNvu/pG+iH6zBFWofe141FMFsXgo/rb3/zN37wy++e7RwLvVQIP0fdexf109i4JjOizIlvCr4QVwFSAozApgLzAVDFf8CPIA/UANdJg7XaXBDDQ4tN4AWTj2rmSwAi+/fcKeIXwBfu79hb9SA4FrV17iL4dPY+vLwHo7jVjMm4AoivYBSmKfLveJHzAC4CV8BRo2gMmFDgKDcULsLB+Nk66aTGg0AecW+QAFCU9OqauFBoj4KfIKcAy/hbViIQWsz67TUMx0QKjhUdBVoE8+SKcSqQAiXa9AJstDoAIhXj9iZzozNj2/fotwC8I22d230JFUbHfgTtgSQFzyREPYLcLVvFS3wXqyJRMCorJr3aK6CN7/tHV9Y2/OqFL83J7aAkAcrvE3ea2thFYd3fO9NTC6xKXCnu3dfINhN9ktLEaY/WNSFAYNDaws1v8ry3ELJ9QoCBi145dBy0MyJ5O+AP7tFI9eSCHEB8IU7vNSkJ0x1ptHtHtaHz0xGbpnKw3ZruPxENFu7xBpt2ZJfY3PrFd8tzcAPqSLWxfYagtsQPJNELvPhPMi5GQ085tTBIDFYOvYix/8wZCO8bkpdp9Y0LJQM9PW7HU249vDNzfCiLksOJUbGlRLq7KQXbbyjl8X75kpz2PDF6RG2IBPbCR7rraZ7cG8yO6lIt2nLwUgvLe2mcr5tJCn+xhArvQtWvMYovYZ3GwxTu7lof5nSK+uEO8uX5Ov9duxPAW4q6t/iq3kmG9I0AsFCv8DTfxFeSm23ZnV8M6bnHv7prG+XcROc2hnXfzFf8o4VGiQcyoTfQxJyP65qfiRneirs1db2eX53ySA5wmPhZTGDt/Yrd8Rgwnw7U5G9EmYop+X/mCtoqBS9howxjk2mKIkjh+Fz86Zj5uHI0rzS8Xg5hfx1js0fM7x2IU59++S96tHTiaLRQDrT34AWFjd+nOt0hVP4YpkNy1MTmq8d+1FpWaexCyZGt+vi8OrT+Qn7m7XowQT+mdrve7mPBKB9WZc513MXbHRs6+4/vrqySpuEKGm2cJvcmv+qhNwJgdBzvZd2Lr4kp3EC/u7AUdX3zxxdtbcfd5tZeFq/WhbTGqu9XXx/x/C3N78+6Ivl/7tV97I/omr5tD+giL2Y945y6XyUYM2fV/+7d/W3N/Pj8S+CASeIi+DyL2p9MrgT2jD1B3VCQCSAUrEgKi7xYegK0k2KRb0NjEcws9RVIBakEyEIhYkxA9qwfJt+OKK4UucNIEbW4K8c297W97uVvU9nlAdEC1t0WZYwv5AmdFxRKQeQOZAM0l+iRt4GLn3RX6fUfeCmlzBI4UjsDKjkuawA9iw3VATEFvCYR938KeThU5QGYBlHP2W8kmctEXmQIYQP2O+831K4wUhIDhHXeLkmtfCkFzmQxXcCI1yP6CMSBVsajwvQC6RTkAQo8tAPb53j5LD+YH3K4dfqGt+iBSzDlr13ktPuhn1yKjFMFk1qIGOVAZkRX9mL+izy4iY9/vHT9izvUthl2z8RXEGeN0gAzXLyKhBb7xulUM8blr5hOA5uS8/3bBaQtopAcyEf8cxY3ql12XpAV8+f+uF2fJB3HK/icLRJ/dbOJE9dwdfXRdvzCn+oH4oD3FmViq6O4uI5+7c6e7qzdu8rgFpgKHzhUqihYxGkFRsoVc+KNcgHBcXO7tgo3fYgqy6+alW6DzCTa6ceyfZ2HaZcjWxHS75IzRs+J2nmfzbTcfQt4uMHGbLdML8ggpRp7TUxeDkCtsSUxq7na7aH3ZeY7y0I3P1Q/Z2ZFm8UWRzbbNoUQfG9xvyKv13fmJu/IoG9ickYR8peNHJogxYpt4xn42fmNqjDbe6QkBLg43D/KN/sZ/2K2+Ff7NQ2xl87NQ2GdI9jZeC60WI4xXATz/t6PP4mafY2kextdY3PgujrGvV37bWMdOen5jHxsQf2d7npm5ot5tvIj47t6zsLq2Pe+Y/8JLzRlsh61XL0iaXWdMMAkCQnzls8Up5FUct8/N+TDH5s83+h2MJfbVtzrmtoukuXgG9mkcMDbnvms8xSe15475klEdk/FXFteeijH2ufMrUQdvdiFk33k8UHf1dq7FOvNhOZzPlGRmF+KLsdbu4SDf1V+vL1QWfIG82E7roOIzsmicJav2Q8bVD8xeDCi+ND+IFcUW5qcN+mjcrI/wqztOedlzaS14LfbsOX17Gcf//M//vH1erTXdiN/w8hYgvEhDDQN7Lzbslt3f/M3f/OjTTz998/tdZ/e3fLfNFSX79rs+mxtggx/96EevzP757pHAe5XAQ/S9V3E/nb1LAiP63H4KfLbwljCAXAmhRekteiUtRbS+m2yAKreU2eljd4oiGXhBLnSXnYSycxQDK6aWeHbcf29oVLBdgCJhK1gLTD1sfkWk28C8yl3fJTKBMeABMGpiR4aQRYHC5qGIK9Gnj83R+BWoBbtrC7Bv4QxwkuVA0X4HPCtriR7BsDkouIy1twaylZI3Bam73hhbcO0cRS5gVILIzh4Aar+tj419xRG9XTKaDmp7JVzc2sUm6RHJffVTALTPdycAHde/fAfgmp9ihRz3PQDLv+jY+AEjAPkWJXRjxwxCaPPklwWhfJO+Wpi20NYv4GTsCi+AzHh2dK52+GVJE/NTcAOb7MFY9/dd+efDGwM7Xdu9BdX3CmQkB39hz8ZL30AyPSJF2BcfZMN8is0q4utTCAg7kUq0iBGNYRujFXHEAaDeHToKnc3VKntvjeF/ChTkABviDyX5FCTszo4jOUH83RGRZkeOXVldzVd0t7hef/y2t6iWYEGg0TW586HJC9G4ImGxoC8F2Xg3nktusYcW8Hy7RW6JEfIiZ8+KFJvYfovTfTf5bk6eG+dREsg/NooUbYFON2xm870EBh3xN3O7BSqfJQuxuOQi/993JeDkrP0uZvJNRF93sTbelugT19jx5uc6RAs75ROId2OT25HDfK8xU1zhBwpJ+hAnFcjG2x2u5mnxpXInW/F/OqMrMajkdOMNfYs1O8o3s+H9518ICwsU4gtdyhfra/bV/7Oz/c2fGjPkghIaJTl8z6bppCRHYyS/vuRJczqbMlfPNh7Zh+Dkv5337NXLSpqX5Yj13XgrpzV3wArivDje8U5/2io2ZavFMcV5ZGI88jh71Ac7NT7XIUPkiv6O6GM/tR0yl1f7N5yub/pmtxf/73vzLy7pmPX9qg19O19shwe1vTa6qLTP8jqb2zl2cpUoniz4axdALFgZQxel7oLH/oY/zIOujb16KHbf5+Yx59W3ybVzqa+ykeqxeKw1g3jX/N1FLjFOTNvfYuXNQcb+yo/Zm374bGsjtqx/9Vnfbj7ybrXWjqu1lh/XZu+0QsjtxR0j5uR3cpmf/+qv/urbW3e/+c1vvsXF6XqLFutr5y0+fvLJJ2+Lecv1s5GNS423c+GJzW1t/PVf//U1+efvRwLvXQIP0ffeRf50+EoCexnHgi1gZXVoiWP/WuwojICKJQaEQMmMBdslD4VtQYjPiD47JKzgAAESu6RZEtJqb3et2DmxXXzbRm43n9vbCtorB6REweUSyt4Wtz770o31q9DcUfK+yfwCMOC5K26T6yUq1w6gtLltTNqSeOlk1wM1ZA8IKOwRB5eou8BNcQtkms90u3/d5UCvJXWAo2sL+ilgolc2sr57Cw+5FmAAQxuXW/DYT+2ppKPCAQBde3bldFcHgET/LQSq3xKsimD62lgA2wIr/gGY7Tc28IpcMK4WEkB9C1Q+uvMQunTUFVir5gWe+tjYdo2dSPu8sc3G2as5099+Ryp0J1f9vWPbdYBdY4U5sa0WXC2uzGVH4G7xgQwVvUhORIC401jGFsUwfrWjOdE3vyxgVRi1uFds9pbm+ieSpDIwJtciHNjQ2t9vCFu2g2AoOQfcsmskR/W2OXU3ID2wJzEDea9wkBP6nDskX3f2KYAnH/2XnGZvtQu2JyYjWBzpiIzoiJz7bLN97s4+MRGZNF3aDbx2FWtsvLFJLGF3CsrNUaGDWOW/xmgxw5zsrlpxYyffdkEo8nYdHyqBsT5bDCnYm3PpSCy2q8Vces3k4GUp4rnr6Ilc5FNxiv12943fasdkrXBu3OuY5F35ShxVeIq9fEJBzV4QrHxEEY9gJtudJwYonhHHFhKR0zsXIVairyRI290c+E51JdeScefa2COXye+wjFhjIRHxh/CDU8iWHW7MyD63hosHJQU7nuIfumdf/ALe2NjpqzFTzEdEy7PaKUkEM/Hb7c4ZrtqtvCP/kPOb837zUg+3+MIEjVHN0+xOn3QxO+L7d6fYrhf7+FOJjhKi0zc8PP2KeZvrJeLFf+eXQG1ebY7XHntns/xUPGy/9fHqbuPhD9UbfVYv7GBzejXekldIJaSQo9i1c/fd+pej1j8cV7JvsdEYXQdbmzNb04ZnTq5tmJ4N7CgHFFNvbPBNYwmcaE70zlboiU3TB9wBC8BVdNFYR7/aqu/or3hbXirRC9/JLeIfmexvcVjMXH/iOP31eH3f32IUnzAX42+OtkN9dZbbdhd71g9f37jW1mLriMCf/OQnb+fa0S4ODl8sDnzrW996I/zWbxcvJtvFhP329a9//e15n7tmfXkkxnYMald+el7GUU0/nz+UBB6i70NJ/un3/5PAb/3Wb70FTs+JAaYkUYULsLtAKhn4rcSJ5GfVzFEBD2gARF3hA8IldSB0bfRWjn1WnJvMEsoShNe/L/jvbzubCrgktRYtCloPkB7Rt++WZMjGrcKv5qRYKVBpwS2x6VsCLVAGBhBaJfrWFmACtJU0KvDaeYAU0q/Fc8F49Qv8AgsImRIF9FjSR3vGpwggp/2ueO0KpQKeXJGHClCAnezYzs4v0Ac2yZ4NFui2aG2xrQBwa5/ChrwKhv1mvv6mU0Bc+0ghwLekjrEhYenXHPmYcbClS7Apgj3XEknhTWXIILq9JEx9ATnKlrqrDFC+RF99yG4/17NTvg4wm9OO3WEJHJNNSS1xRyHtt/1tR193zrHPW+AZU/2Q3dGnObIJIJwvNd5trnZMdaeSgtz86r+KEWNrEc+2+Jx2Om9t2XnUHY31HXIuwc2O+L2/EWIIBjttdkSm2V1DXjsX4bVxlyi5O3Lpo7Jk484tMU0XSKwuRnU8bgG0q0PBuuvEnxsrxN4WOS3ykebiKFsr8YxsWtstsvijNxOuGBrRN3+kGyTUtQM2jkiiv+s3/AypSR/ipQJVHkGk7G9Fo+IUmWlM/JkvzrbsivddSZ5dJx7zi8kVsUb24tr+rr0jacQX8kTi1e8bu8zN7/pEbiEd1m7jjzjZBQ54w2Ij+Zuvee28tY/0vXmWT9W+mtOLfepDG0t3SnuDNYK2xTybKFZy666do/wQuXLJxwuBxUK53e/+psOb58TpxlR2BW85B7HpjgkLqJ57vPlvvp7hJ+6IrdPn2hAzm4OLLauzkvwlaejHWPkv/TT3N5fpU56nW9+Tw+yixJl2XdfxTk6X6CsRZD6wcLFb+9UHPNk5tg3ndewbbxcqxOjaK/8szm3uML5dO7trnN9vJelH9PEp2M1OrS42GDfsxi/np+IvP3dX0uYt9huzGGPsbEHfYsT8rPLRR/2gMl/fbOjqQp/iWX2qsRBWLIHaNsU8cU67cCN/YMPycWN17a067VxrL8ZkHGsLlhV31Fp78+4Ws/b35LjxqJfE5OXAH//4xx/99Kc/fduAAafR1Xx+RN5qrvUtX468W5tbDPjGN77x9rKOHb/yla+89TMZ2GG42Ff89/3vf/+GuefvRwLvXQIP0ffeRf50+EoCv/3bv/3l82L6vJSCEgFbwlCgSdYtkiQMSbBAX8JYOwCzQsNzFlrgXhKhwHe/LTFLQLt+AGJJYolln+8OEcWjMQGPA9ZuK9nRc2SATSBcYWu1qkABCNaHItPfQGATLbB1C4Sdg9BxjgJGP2uvoAhIoSMAgXyqI0AWYeA3q3jkbsySO6ClbyADGWHcLQS1geBTtAJGANrkpaBBYKy9XddiyecWJwjGkqzkXsCtUG8R4pqSPQXexgkMam/fuxYwckupuVYHiu8SA7u+xEzBb4m+Ai7yKsGyeQ0UISiQ3nxK3wrTkkfG3mKSfbsFrAUOcgIBs7HxD0eAuj7B1gpi17e3Ze53OzeA1gJ9Nkq2vfWTfdrRt+taFNZmXo1NsUA3CD4yMX8+WHC+a3ZeY6c5WsQoyV27ZHMIQv3w2e66629sww667kArgVdwrjhqHGDTAHcXU7xRd/NC+nmOErKmxeHGtPHYWe02V/5upZ9vsfv1ff2lZI9C363Exkg3biOmB/6568QzRSh7VFy3oG5cQpAg7YyvpLwdlmwLka4o3ULTipq9mXBFiBepyBnIZEQxG6w8LlkqtrvGLjDE2a5FzrMXBCi/lSfEwI13ukLItGDXnp2IfKeFL7mLZTBGfYTcq1eEBBKqMRnZLFfyu8aQ9WNXnrki4poP4JGNwe696dF49xnBx2aNqX5Mr/BJdeO8xraLtfxWcoTOHScTO5PsMF/RDAvwt7W9/sW96ccOUm/cZQdsWSw1ruKI+7nzuCTfrr/fadvRHOGAkn3s0XP7xBlEvt1++37n2MWL1G5Mplv22P7kEzKDx1xTOTQ/VE9y/I7sWR/85BIn/kZ0yenFVMarrxJGYlbl7LxXBBzbb47umDrf6lUe2pG/wFuwBZ+8snK+/HGJz9nc5A7b1/d2rUUPOHTXT9cWGtkX7Lh+PCOOH8I0rpF/5abmefGebOG29Q9zrC/kP9mvj+JMZJwYvmt3TnOH88WQYhm5+eIiNrVrjIeNyOF0z7dgA7F/v6sH6Mu86x+1AXbCb2uzvbZ5dHHHG3i3qWK79Jbnpp9ds/jlWea7buPfeZ9//vnb/z3Tj/7F8J0/km8+v7jlEQTOW5tf/epX317WsRd37Jl+u2bj3vmLfbsGxtm8PvvssxuCn78fCbx3CTxE33sX+dPhKwn8zu/8zltwligVn4K+JFSSB+BusVbA0URT0ACg7rrumgBau71fUaBAtOK7cUq4A32Ky/u23T5PSXKTFK3oWWVG7m0L+YCmRAV8AplkgmAEFIApc0Ug6qcyUKSTEbDTohvoKAhBzugLcASKWvRIzPQEHKwv/Ze0aOEG5LSN3k4N8Cocdx69SdxspkSA8QOPgFifeQjEX1sz5xJWLQL3fUlPAB2gY5vGAKQDu4qAFjAl+wqUSvSRATCGsAFw6RRRcHWmwAAAnddio7pDhs4+2eLmhuhD+KwA9JY0JBMiAllhjNUn4tZuGuAa4K7/KMZrq3Zm7rvqipwLLIFAb2TbePi8wrBEKhmZI6IPmVaCg/0V0LOJkg4tdnrN5uaWuRZX9R9j3XXOR97o4xXRx5ZKmPJzumZPjQ3OKfm3OXfXDhmVoKq8FJ2NNWwSseARCZ4dNp0i2UqekRddl2z0kgA7pXaudjYPvm8ciiV6l4MqVwR3SY+d5+/u9FFcibHaVdCsvxZUSB/yltf2N0Jv+YRNl5isbdcWEX0WneQ4RXKJPn5jIUnctvvskgx2gCGkzd14ayObZ4lru8TFYUW0PjdONqE9MUQcbWGLpKpfOe/6F5t3XJ/iUXMo4lx8ZB/G6Fzxll7Jy9zk352/z/xlfcIim1uJvvbBHviYlwPpp/inRJLrmndq6yUemnP2GZGN8OsbeZvjG1v65l1xv4sA9CX2OJJj8xs9Gm/HZz7wjHOr7+JA+tcGW5E7xJXN0edhseEwL+6wu/ESfeIIH2criB9/I9EcfQ8DNL53PkgeWLN4DTZoDq5MS8qI6eKl2Kcv45Bj4S447MpTDjWezp/Orp7pq9dW5yXuOp7bl3Z6vtjanCK+ipM7py9XGFaHQ2FoL7grWQUH7dxdj8iX++GhLsSL62we7mE/V94w6vSB6GtMd/3md3PGzhOb6ak5BF6qrmtHtZ/mKjajb7ZYLKiGam3SesM4WkPUlsi2diaOwh9kYxxsV7yxkIXoW5vzVyQ+35m+t/NvRN/Pfvazt+f6WVwSC+zSRyS6fdeizHbx/fqv//pHv/Ebv/F2XHywq8+zcDcudwU8RN+NEM/fH0ICD9H3IaT+9Pl/JPC7v/u7X9561uID4NjRDh9FDzDc3UgSPSDVZOWz1bgF795e0ltDgfQWcJKBW3abYF07gOttux7OqkBoEdEVQEQeYLkjkq/FVFfllszsili7QB8gOXlJvn7T/44tkvzdIgC4Ujj4GzAqeJCY187G1LEAF5WB/nzXgnZjQF7ouwVndwQV/K8fRT6wtN87zuofwAQaFevdgQWEsMHOZXNQqO0zMNmir/rW1i1KWqyYTwsW4yd3NkBGLV6Qpr4zJiDQGBDAgFOLA7IuWdOx679y4szrT/HZWyta7PGZ7k4CmBWeCAOADomuHwW6eQxgO3e/IYKQiDtPUdC2gcv1O3BmtxPfVzwArnxmR2OyULC+kHwtNoD16rR+TI/Gz5f5r1hoDNeGaw9uae2zJhVuJWvET30pVNYncsZ4Ni/FYYme2pbYdwniEjRIikvWkLExTD8e4WCHc5+FZwdn7UjRxHaRD4u/dpgqUhCJvaVWbCNbcR7RZ/Gpt6qSe0kjOmuxT+98skUVwq5FcsmQFm+T8f71uVCb58bumo2fD07fbifa7vLd1uTW1xJDlzQ35y4wsO2SBeZNVvQiVt7bSuurFlVq++vDrd29jV4+a0HONsU7OYMtifuVuVxSn25+qd07Z7a4se48sZIMNl7xo4suG9t+m6zZXAnQtdPYJ5YgEOzQu/l255GpWNWd0iWMmrPF8cpKTHDNJVI2h8aS+ePwCL3VdxT6FuFK9hkfu5RHEP3snp6MQ8xsTCTrV2QFHyuxJPdqi7825rETNtxFBndWbIfPinvP8GPH8FsJjsZiuLEYpflG3i8OQYrc79ijWExufKP5W+yByci8xJLr+U1zE9sQp17J1Pnaafzq9XTgu4t92q94bk5kdftCuIgzSJyOt3NmQ2wLATNfmq3y4/VjEb+xrL4iRlkUgFtgDgvEJbXodO3senZz5+caNsluzWW/w8ttv9ib7smM79cG62N+J3NtIRPFOvgJrnE0N/MqFu34Ea76Q9wZS/GlOchrsBhbElP3+/qdDt09ZYff2vB8Tbv/1Qdb+NoLOfasvp///OdvO/D2Tz5D6C9+e0MvDLH5rTbbTr69tGM7+0b0eZ60Z/UVd3zve9+7bvL8/UjgvUvgIfreu8ifDl9J4Pd///ffEi3gpACR0HfNEukCP4IFgFQQSYRADfDQpCPZANZ9mLSdHxLZxuA2XeBWIgBadu5Ag9WcJRIPo16C8LyGAvG1u/YA6D0bYv/dqmslyjOHWhABAmvPqiPAtjGVaFqCLtFVIFlwXyA+OZeUK5ikt11bsuICBGMwbsVNgarCTV8SuqPiClDb99OPHS3G0GJgdrH/9N3+O3YApoXhrkH2tUB0DqChkNvfCm3yA5DYBvBpTkBzC7ELqAuK9xtZGjOdv9I/MKmIKAG+82sLLa74RG0C0AKEyRuR63oElHEDX/xLwUtGfBLxYxegsbbIMw9EIZsQI3YuG29M2ZgAO8BwvyvSyAHY5sN2DrboB96N2zzsylE4KHjb341zAG39GbGifeMEPktMtlDStrlsbgg+O6f8tjEjJo2zuhZTyKHEMIJ0bXduiAPEEpKz9sIekRf1Ez7Avo1fsWVnjVjo1tiSJnIB4kDcVpAB3OLO5Lf2rdprix0oMuzaA/7ZG3K7xA77Z4vsl63WBmrb/KVFaYvCFmk7F0Hqe9fTCTJufuc29JIuy0v8SD+NU/UNJIXYj8xukWjXn4WoLvBsTHLprhGTndvb/uUROpNH2ZOY2YK28a2kJb+6fi5GtOBFZLbYFM+NSf5nJwp8drdr7YIkU8RD5+8cMVyfYojdfI0lN1/R766xy0S8kl/YovjHR3e0CNY8S7aI4ht7xT6E+yX65C5tW9zZuNigWCouyJ98VV7VFl+Ud4tZfFdMwA+017ym7WJK82+OL1nPNhd3dlfFCvsRfX3T5nSMHOwRfrAT1M5Hfka+xQNswfzhos6VXbPPxhjXw4AXr9W++VCxK1+CT5ujfC4muTmoMcFvckZ9V05xjt+MWx9i6+ylY3PdbIy+YBJ+xS6Mm030bwsm3kZusWV9WblYL9AAACAASURBVNCh02IzPt/FwLUFo93HF3TxRf+bk9gqz9OXvuRix5J7HgmyeMKG6JSs6lfNJ+xdXHGd+fM7uQYZx9ZKztPdbX/X0snFl4hKMqhduq6+f/Mc+zQ/x9nD6q0tZKm3NubWbTDG2p/ORuBtZ99u911enFzJU15bjPUyRc+Z3pxWo+1lHJ9++ulH3/72t9/iwuLj9Ljcu7F4Lvva/cEPfnBh4PP3I4H3LoGH6HvvIn86fCWBP/qjP3oLmJJ4E9iC/BKSgF3whzDYd0C/JFPwp/ACmJFGC8ZdgQHm7yrv+u5zWgBWz9txy+6Sg+c0rI8LVJF8tpbv7U1bNfbmtx33G3AKJEi4wKtkfwHhzrvFZ4saMjH+FpwKAkkVwAQ+jUUhVFC4c9e23wCZjXPntUiqbvfZ7c0KlIKSfdY/WZdw2PVAVUkMRELHunPXRomeAiMkmsIQuCxBZuzAJXIR+HlVoJBxx9QCB4hi5+tDMVGQTT4Fa9rcNXQK9AGGzgFirMBuvsZfYEX+Cna+ZyWZTG8BvfG7NcYtgh5kvDEr+Hcd8sDOI/bhnBYe9G813C43cjDfFlTiws7Z9Qg1dsm/jKuFdK8Vj/RFR3awkDEyrUUFW9hvBf4F1SVValv1a2PVjuvpkz6sXmtT4bm+kW3k3kJBfOA/3TW2vi4BrmhjH5MFYsM8yYtt7+g6RUz12IJp4Fms3U4aD0gfeG/sMC86WR/6Ed+RWxvP5OjZPRZu2AXfMle79yYbCy6KUjYh5rXI5mstgBVNbM915LFzN14+2Fwl1pHr2nJba2OfXZV2OKw9L4FqflNAI6T8bXe43CP274is6TzlmftMSItwSCxxcnO3S6y7nRT2k4Hi2y3XdNnYKjbuWD8VL+hT/ERW8ZXaPduebO3O4Vtimx194qscBGvACS3Ydy6ikhzFTrYqJ4qX9L85IRBaUCNCd94KycmqCxPiBZ/aPPk8v6g8q5dXcYdsyHF24TmV3kyKnJBDN3bzcXux2F0Mwe6LA42BnMX0ncOX6lslGcRcR7m1iyDkow3zR0zUbiwGbEFgJF/vsBC7xCdHCxS7ZjbdBWF9msv0IN7wYYQOmdYvSuKsLUSaa8ULMnwlV7GF/xiLnHkJt42PjJofyLZ90M/VVbGrc8yv+dQYdg4/KXbns3ymubHjgJUqZ3EBvuAD8qDv12Z3bncR3Tx27c5H9sEV3UG/68Rs4y2RxDYaZ4q36ac2s7Hp2+/FyJVzsQWd3/hJno3n/LM4ftfVVjf3q5/aiFi36zbn+cS1k9pZsf3koi3fF9PCcfvOGM17+thdVMtzfGOYAW7qIpQ4uhpttdpiqVjuTofNc7lzbW63oOeNbu5rdzXbXsaxF3dsMUDuhDm8AGux8Ic//OE10efvRwLvXQIP0ffeRf50+EoCf/qnf/qWaBWtkpukXaKvoBEgUKhLYgAFYAasdPUZKLUC08IBgLMF3G4EBaKiW0HlTXNWlhQEBVQbw9rxZt2tDn3yySdviWNk30CiIleSA4oLUAGdCxAKkgGBnlsgts+KcIAA2JRMHemLrAu4K2+/2wEBgFaHwBiADbi61pwK5FssbMwFmx3zPiOKjBmILAFBNi2UC6CQDuSpYECgtkhYu+TYYuWCLACsBbTzAUEyMHbFqWvNxe8FVq/0XBnv2rVH73TYIr6AfedvPIAwXdJP/ZQ8ATw+toJ1IMy/gsmSSm6NcF3tjQ6MHwDvripytGps3CXhFHLiwa4vgFcMG0NJqc5Poe488mEHLZzIUKxwDvvd74ilksklI2ovlV/jmp1m+w6JUlIUYBeT7DLmi8A70tcziPjtfhf3+CW/s4vHjjOgmQ7ZoDFszsZr52F1osi2s2ZAGoG5I/udjPRlTGyqxZxzyKbxfGNR3BmT4kAMKKm3vqunVwVW/VCB1ULW7+IDHfT2df5O37tejCnRp+Bhi3bD9VlB0wvSpbLQpqKUDhB9/Ls23Jha2xXv6ZgdNS6SHV2+8mO3Phk/PSoO6wvkxg7FpRK3crg5NQY3b62N7uaXp/mSuLgje29Rem1HXlF0ip3FKuy3CyPiRHOYfmYfdskNr7h9l9+JUfpCGPq9cuLX5kXHlxBom3Ylrv3uXmLbbBEh4fbr5m5+ym/qH74TGxtzX30nDptD8zsZ8LX6cP2z+ZZtyTOeEeoui2G2yQAmsmNo53lj777bwsTk49ErcGdlvrEax76nmy6E7ff944fFACVLJm+5vHGGzMjVXG+/ztMXHSGufW+cdPZlUg8Ra47Fj/QijzcvVP98xlyafzfHYh+2oT8+IiaYszZ2bYk+ub6P2libzQWwV/O5+uAuanmUD1ny+8ZD8akLSJWJ+Ft/Ike2blGGDhtX/LZr9j2ZmPvagF8bz4qv6pf0by5kDa+TrZjVRcedu7hTjEbvbJfuxQfn+r0YqPUJv5gu5B13ZVns2jkWaK7vqxNhU7uo3fFg7H2DuAUzeGE1ml2+8tnG2Lu6RhAu7/7d3/1dXeX5/Ejgg0jgIfo+iNifTq8E/uzP/uxLIHVJLQWyIC8JtLi+RJ8EBrTvWonXbhyg3bMdgIElBw+jHpCzSmv1fu3c4mrg2227gIAVImNBFrotZOTe3uI0os+qsbd+FawAAQonoLqAFtlRIFVw6HPBbQmmFs1rV4I0dgBw7dih0mKVfHdex/UKjABEJQKNvwAASDTvjqHzBGou2aItegcibnGi2AVmgFtAq7t8gKiCzFtk7DcFD0DU3QXAP8DaIrPFFyBDXsZdXftsjPUrxTj7mf0CZvtNIc2eC661Wx1rW/FhHi0wtFlCvSAPaF+fsz8FawFXgd3VAbKyOyJ2Dt22aALk2SxyQVGnMGgxiqS4slCIsEH6ZXvkSqe+Jw8klB1PnRd/K5lKZvywejV3fSGn1qYYJdaQ1+ZTcNsCDKhvAUQm4kbJnCtju+b4X4t2vkTW5rrC2e24yBm7HRRcjb3sG0FirC1o1odijJ7Eu/Zhh+DGgmy084ss11btRe7RDv/nr34vQdFYS3/NYY0hfcSDeEfOO0+MQvTxveY0eczbT/siKIT+q5govmy+dmuVYND3LdZLqhnPzq0P3Xh2b2fsYobdvW79rC5vcSvmyFsKXPa1dpE1Jfpgi5IFG/P6lg/FB2R5Cbq+nVvxjhBkQ3SM0KnN0AM59fbdS/g0pk2X27Ey2djRR7/NX/zMjmpEnxjZIl+ubi4lVzbRXC0+2TXYPNBFsI3Hjqn6oZjSmFl80bEVN7DZ+lZJCXMuOcBe5D5xtDG2sUPbcqbHyNw3fYtnSOTFEmSgx69YyJ3dkZV8un5ms/41ZsKLYjY7bOxprmtMrd4aV4ppyNpcS8TLR86H58T/i71uf7Uh1zRnFiuQ+9UrO27fa8MOZnnqjpV/rj025rNxWfQTU5o/+Bl/569sxTz4J58ik9o+bE5n8r/4ZFGAPMiquq4tsht9s2dxrDiN3IyBXGCZa/vk+MoHi+f1Yaw3L60fCwHsQuzj0/Swc+mxfms+Yqoxiz+1PxgAyTZ90CsfKilPF80Z8Bv9wDA7B3G438R7t3zPN/n3+q+eF5c9D1eM/od/+IdCt+fzI4EPIoGH6PsgYn86vRIY0aeAbRLcZ2DoAlIAHfjpThXJa9crUiWIgXpvRhLUgeYllI1DMPdgeMBvba0dbVi5sStwqzqSDuAJECs+PJNvRN/HH3/8RvJ5BkxvFQK6gIT1CWhu7gUiZOCa7t54BbJ2nsJG0WG8il2Ap8ABgAa0EQaKBslUwgawAavqtruELrgrECvR14QPqJR8KUAoSDDOCxYRNCULycFc7WgCLEpkvCIUWnyTce2n+gBkzdc413d3F7VP+iiIUqQX1ACPLX4BYGNUdNjtpV8gzLHEkHYnF2C9fqqP+UFvSeR/bATRZ1cLcvCSpMCtomljKdm1vumMPrqjRfGGuHFugSbw6viKpCFvNgMkAubALVumU/Nxyw+7FBdalBYE83t+Xn36zM+MAUnW58ytP7Gyz85S4NCjeZEdGdBXQby5AdnkrtASh7QtbokHHu7vrcJ2OvRZfH1pg9tnEaYl/NZ2yZQW/HTi9p3JyY6kknu+YyONZ2RLbz2nRKKc0+KMzbTIbhFKbt19igwqOVebmQwakzdHt7vuOMLPszG7O5N+zYcOjRE5bFFCTiFDdki3LVrZ7frQT4vu9eF8sWe/07t81FuQe/vv9YEWWHJ241ILMrdVlkCxWMXfG6vM35GtTUfINtdtXGu3dyM0zmjDjhUyEROQoogxfbGL6WDnTp/6dis2+SBI5HxtwSGvim46v3n3Xci09ovYEJeR8JvjLabZem1CjpbTStTUX9gZ268f9jeyci3fNc4SlGJu58mWfLc5wIxdCHDe2mi8Kp4bptuuPvHNeZXZ9CJv8nF6ZstyNv3AOh2DGFCiphj55rBi4n0u1qA3cq1dXFnTR68pVjW3XldcAmvJXebWHY3Vj1vZ5flrB/LYjTvsft/DYXIb2yuJVV+tvoqF9hkpVPnquzIRP/cbfapHzE/Mqn85lz3vb/ECPivRV7u92GbzLaZo3ISL/E4ftaFrT+yicWznwGZsg05uPOn3ZE8X7GayZ5tkt36bT/bZopEYIyaLS9qjBzjrYr3mUnkImWsBqDiLDmEbuHW3+u5NvrsleHXhrv3Hf/zHd4XU5/tHAu9NAg/R995E/XT0yyTwne985/+8rbUAEDiQdBUUwMG+B5okmx0lTUDKbj4Fr119QPGuWQDfSu7Amv9IHgBpwHvB3P+Bb2+ZawHVQsDLN0bs7XaPrQTvvze87febMJusFIMSV4vRC3ab9EpulQhbewAEICSJAceKswKTm/zppiC6oAH4AVyMAQhGaNDpEi8SZd/ZaQkYsIsCPvM3Fn3cvhV4bKQgoUVqEzsSwaolGzSfAi2gBXFGrtpAKBj7zjc/umjflb/xdU4+7zzFZosCxApQt7GSDTv13cZaIApsdYzGTWc7xzUFZ4CvtyTvNzolP6TNJfoUqkhIfem7YNb8FLsFstoBpgFDvqEwrg3wt4LPxi1g07FED38EhsUUJAJZaJuP0Zfj+lPwdfGDDdU3nSvWsRe3lim+FTie7cXmXNf4QS8Idro0bvJjj373d/2iJGx3THTHdJ//JSYgnSwGrJ39s/OzhMjk5vlvJeHIDhEhF5Cjo+IJsS7GN56VDLh6kjPqG+RJP/VZcvKbQlR8K0F8897OkQfox84Du2PdCr8xeE6snLE+Szo1zm78JUQbK25BuvaQIZVT8wsZ8BUxd3/zDXpWbJUUR/qJMSUaybrxh3616W3N3d1n3GRgjBYd1qcdevImX9k5JVEV0XbRKtbZILtQlG+sikPzdHTrWGXWmOn5hTvPLWJIQnFMG/WR2k/j2M2L+42NNwZezGaOdNHcKD9u/mvjxtcu4DTXdozVq/ivQG+c5KONScZ95c525Yprt2RRf9SX3HbH4PvNeVgOnhvR52+7lt3aiYBoXuUbiAy5sbtDjQVJop0SNMZeGciJ4rE5sEe5S9x5ZR9+a7v9fO2j8c61Yg/baW6VH3YUO0pMrb3u6Kuu7rjlBPZEXrMji+Rij3HrXx5kK83NjZ0bO9wsDxoTApd8XLdxyC3y88ZUTEbvcpHcVZmRDxLSsXLeOcXFrYnon/z5vNxqPM3jN2+J0+xWDCwxCv841kbeZTviXsdAJnTTvLnPxRbmBBvq2/h93zaMq3PiK+KXGLZ2+I085jqPKdhjm/aSj//93/99qwuXh58dfa8ixPPd+5bAQ/S9b4k//b2UwJ//+Z9/maAKjCWGJh9BWFCW6FpQAByS235D6nkzYR9m3eIb0WdldmSfHVmK4AXxrd4soI/k238AYG0B9XYWuMVjq79t11sld0QmIqMAlrsbQFKU7O789V9geEmsyecSERJqySFEJfDQZEfGAAhZ30RYIF/QiXjZ+R7cC6iUPFDQStqAMhCkQCmALkhgcK4v4DUHxbXiqoDBSi+57PqOSXsFDJJ/Scpdf1f4FSxA6s4HwCarkhGdR8mUfY/MABABVoV7ASCAb87kqDAActmR+QKn9Lm+Nl7gtLpjb8gtRSkfLYlEVgp7pNS7SIMWMIp7vmD+7YfN8ivgl/3zpx0Lkm9RsT7somkRq/Dqkf2W5Cuha7y/TKct9hSWYoS/+ZojG73El1Xn6cOChJgHFNMrH+gtMSWVyKuBvPo0lsZnQFnBg9yzY3pHD/t3O+fm4lZSY6v8kTzOc6smfYvZleMt2PkHAob+1x9bMh9+wi4aTxSntR/xt4VtyW5xm+9ro+SbYtI5a8ubx/njZDIf8hIofr1zxRN9iWUd0/pwyxM5iEu7HjHSuNmYVzKkOp/cjL/+WCK/5Bw7XJ/ISnN1Xgs440LMIZLFWDmVL/QW2xbyG/NkuFy+sbGb5tWNf+e4JQsG2Tnin8JezhQP5VVxfceSuXzT7WGVmZiB6Nv49rm79nyGZ+zmpONLsNSeGwPk0Vs0Nw7CY3xsRzsmEVrd0ShWNKaYnxhabIIwsFBWX6vNybVt39h23LgQGOIyGxIPuqO3MUveEaPJha4rj7VRPDeSb3a37xDNYp1crh15jF0gNsmWHPkse2qeKc6pvvmeedV/zEf8luebi0oeFRtf3NE2bi4Sz5ovtNu+xPEbO+gTxrjjLv5DsokzHb/FfdfDdvI9PNTYd2Nd830fVbF+jUOshSmL7RB88s3sm623bf4kttHvxdbiF5xXbFw5bW6LoWI0XV8ikw2Kr/J5YwL9Nj8h+hoP4Kyrazrf7/BRY5Pz1+fFftVnZSLHydXGIxYb/6v2nFPfZ3N0yFbEkmIeshSr9jbfL7744o3oG+m3fPz3f//3veT5/Ejgg0jgIfo+iNifTq8EPvvss7evBH6/S8LAQgvKC8Ak+V7b4tWLMzwDyG1NEq2kuaQxwDZSzjNa7CxZIlni3DbtBfb9H/j3nLUC5yXrFbB27O1oB98+r83uZrHbC0AwDzu1SkKZV0ELoovMJP/KoIUjgI2EAVQAzMkDsdDkCnhKvp2zhN8x6L/Fpbkp/IGe2kXJvvUFzAGxgJldS+QDSAAvbGfzma67c0dCN3dErvHbKaewKCgASG4BsGs9b6rgr0WtWyzJpMAC2Gi7dAlEuW5zVrCUmADk6ENRYR5AeAt8JAUfrP20UEcwtLDauXTIrjan+RpiaTJh2/tOf3agAExul0AyrB+/0XFBpH4VQC3EFBFsZGNTWCNP2NnG27YuANy8S0ay6/WLtOY75IUsQ2a6hp23yDJuctUuEpctKhr4YX3THNiXGCnGbe7bEVRSAbgHhp3b+QL3wPEt+Orv/I2uxVX6MZ+N0S7nxdneDsd+b1ygu/qI25TFUoQP4kGBzd4K/hGjfG3y47MIRwUhnSm6+JL5lWBobLRTdr/LOcaweU62CpSds7+17ZES6xs51NuJxMQ+kNyOP8RA9XELshJO1Rfyb0fyE0/Z+M5XANGp9tkH0v7GVzFhbXQH3frY/My7RbAY05yxz9O75/B5LtradBu4z3b68VVjn+3arbf+7KoXFxAwdv2NhJz/lCBYW3Lrxrm+6jONx2K9XLOjlxaJScU56xd28dxR5F7fcmu3boleMeziLbHmFruNS/yFHPgBHe9cty3boTt/ru9q325DMinZB38g1naNeN9YePFe51ZZ75rGe76N7LCg0IWFxlJjY8MloPiSOLvrxLHGIc8XZYN9zrP4IfaUTEHw8K0SMrWhSzyI3WJ5c6D4JK9rR56Wk5pT6d7cYYvppfGuGItd3zhZ8u0VZqTHEp/rF9YpxmWD1373d30GFt5Y5ezaklgtzlZ+7JAN3XrCAqEY2bw92e73zmWf5SQ6KIbyWX7c2PiV8+G9EnziILk3hxUfil87v7qmOzJYn+IPfd+aYt/DYOSw61szuJYtFiu80mtJOLLnZ/WN2hc7chSLyR2+9b25XtwFH+58dtZYSY6+aywx//02GxuxN4LvF7/4xRvht88/+tGPbuh9/n4k8N4l8BB9713kT4evJPDd7373y8L/ggFBvyTVkteCs/8FrE3Mrlkg7nNurH6XlOiq24i4/bfjRNL3ZsAF8T2LwVt2rfJJKBsXkm+36u5/b9Et8EPUIIJKuKy9kgcSrwTk1tCdZy4Ktn0HEPZ8xRMAD7DcVTwFi1VIgKxkSEEOcFqQSXc7AnzGCXgD2dXlTeoAiO8Vxvt+4zM/ibjgnGyM/xb8Cj3jVjy3sGRfgBI9VN8AEwDQQq46VXB21dbvBRRAbUHP5koGxqIdBRgZ3EINSARyC+rotLormAbuWvwWWLI14I4tKVLdcmbsfl+7dq0A5Iq8nqMdsi3Qa+FZAsVYFCb67lxaeJoDXy/I5iPGaGzszDXk6Hft23Wl2GhMu2CSnYoHSBQ7Z7orFKAFlulETCEnckYqKEZKKtW2Nwb2S+ZAc8EzmV5/M8+dW3/j6wqZFcR2Nfd5WC1o6I/ttVhxDbJnMRchauGEHFs0iwn1MWMmy+aXyrlE36uYV182VvKs3ShqzIu96r9xuYRZF6i6Y1Z8bQEinrTI5S+TEztUwMuXfESeRXq2yO/ckYHaNu9dj5wSZxF5bslj3yUTXHPjrNi5fi5R7O/6x9pkIyXI+XZjgl2E9F4f3diRzI1pYqmce/1e4ak/O9d33dpD2g6P8KEdkXV0aSef3E2GyD3PaGQbfPQWyhd7sTkxp/588/jNn/K3N1nzQURp47L4g9RjZ5WpPEDWYmf7vdhIXiYXY+68q2v2cBcHLIysr/pffZk9kKF4IpaJbXwEgd3d1frZb/cN12sP1mKD2hJz2HBxXX1cXDMWc7/YoPEPNiNnsaJ9uH6yMRY2VrxOXq/wV/Op35ujS46JjewRtpJPXtmrONqYvj75UmNJcwE8Kg/vfHZy64rGR/FZ3HJ9F6TFT7F25/JvekP0kc+Odxf6q/gtr/W64nE6Nm/E6c3Ncpsxbvyd936n653Dh9UexY7TU/++2KbzaP4jC/rla8Z2cUZjQvvgu+yFndVe2pfxFE+Smz5vDr0yltsXiz2nb7fwrj78q7/6qxtyn78fCbx3CTxE33sX+dPhKwn85V/+5f+3m6+ElsDbwr9EX8HYLbIASbfrur0JwC5oA8gGxtwG5oHwEo43Gm4n3wL5dvO5nQzA2Llra2TeCL49t2X/3dLh2S1AnJXdgjHgAZFlJY1cFFJ2FhTkLBHZQQHQSHRLztooaFFQAH2dCyJJUdMdHRJk5QggNjmXIAIaWhwCj0CC8SIuCrIBLABnoAhIBFZapLCfkg77jq0oahVr5LPfS3IqQBQks0GrqiW9vIACAACczAkItxvgEgcFGAUs64MuCk4rM/O6QAh4bSHEhhRsbK7+qZhHIrQIYyNsoEUY+9t1SK7edtmCGFCzO2W/2SELpCMMFLLsgewK9jquguAbd7SxOa19suvqtEIB+WiHHnm0YNn1/K36aZHL9vV94xz9kDvgPDtE9CGw6L0EGDv0W4s4Y+fryD72xh6A35I9d77mfYF8i7lXsleclOhzi1sJGXa/NsSJ9mme5LKYupjtFuAd7cJ2LlspcKcP82s8u/FZHBGn67dsrjbWmKW4058YIq+0gHUu8mLn2kUmn/HD7c4Ux8nbOebyLn+YfBTa8ysytyNQ/NoReYNAUfCTRUmOxn1+a4xuo7Ojb+eKofIGu2SPtWkF8Ma+hbPtvPc83d7+3TabZ0qg3PyEXGzO4T98WHGLeC05UWK8iz0tNue77GJtkcMlZ+W4EmJuY55c7PAbnpkN7D+ykNxuHL+2Kd7x4Zszb0Fbfy6ZNb9zq6qdfc2L5r9xiUFiFtLUDk47FeEUeeISfLDIxYY35tSGakdiqZeuGTd/aK7WZuOk79hTF2PlLHG0tijGzQ52x4jnGvZYQlr74qadYXyFH97cVn9t3CtOae6ZnMQLsQgxJBfJhf6undGxcTX2vEsndEhOxrDzGw/pojHad/XhzbNEz3wKbhZL5WULF+uLj/ltf5foq/2KB452a4vj+96iyca2mEL/G48FQXij7Zm3eEVvlWmxHtuofK+tsosrz2I/cb9z4FfVER8sftjv106aHxv7xD3jtsjY+MMWnCvOFJvQ+cV+9CdHvcIo7/JlY3Ated3xv4qJG89sZjFs8Xh14Xb07dFO7lS7/vn8/UjgfUrgIfrep7Sfvt4pge9///tf/iboCu5NwBLjvnsFRBrkdy6SARDe0W10VtKWeNze41aLe1uHxON5fCP6tptvf1t5BoCs1u423RF9v/Irv/J2HNG3ogR5CHQ1YRNCV1CtDAMkG4tVwxYC7wIPyIcdAef104JK8lbcA5BIyAID7QHFkjNSwtgVEhIzOQFjbackp+JeknceHSiCyMotB4i5Jmfn7Dtz7644QI+N7ZzJogSLsSmwltCBsu7Ko08AeucD/dqga0BVsQ20vCq2yBdIsYPRfFqYahfQRt61IC1I3mfAEgi94LCg3ZzMscDHZwUB4KiY2zxK4CmeSzbYGdvnZ7Ibtyeyg8qlZJf40eIDwVKbanGjTTbrvP3d3YT1jxYe7Id+jQFg5qcKDmPf7/RYv6GjFpIWIjxDrAUcGW0cCgu64rubRwseK/Mda+3nFkDk1SKAL7MRxYB2xOPGNUWUmIuk644+ct/xFr4bL18nEy8fGenQRyLccRhfi4vNq7swjPnGITqzmCBGiAX6qn2Kfb5jJ7Nz/uy7Lu4gjfab3bB9Np8YaKFH7F+b9Gpc5NXYMrvySAh5UsFnYcLuE/O89sa/xJ9b0IsD7G7tbg6elbvvxR+5s37oO8Wt3XwWykaUyKtsyDMdESP1d77dmCUuFFewbzZNtnKDc+VPucUCBZ28IgM3Ln5JDtpB/urf9+JM5bhr90zB7SDxcg4Ew/Vn8+5cXxECr3JP7bf6oHO+1jfNeqlYXw7FVhr/kMDiOnmxEWSf+NWxynePogAAIABJREFUNH6K/eZdwqKy4Ndiqh2gG3tfXiRGiDsXh9TOyaE6Q2Z7JEXjJqJ6/Y2k3hj8Z992pIrzbBl5191e7b84zLkl4P1ePFMCReyQQ8jL/MWHtUPGtanmjvZx48LNteQDc+rnEjaNceyJTdDZbUMMqt0Zv2vWP98yr8aPjoMvmoMxdb7qimKCtbFri2WLDfpZ342NfJM+99vFGvKHc8lV383F9E638njz9D7DjZvv2peXxMD9Prs1HjIVK+inGFIeIaee07HTsTxUX66t157MubGMHopPyZvNtibR3sUu+iyWrN5mQ6sHVxeO5Pvv//7vj/7kT/6ESJ/jI4EPJoGH6Ptgon86rgRG9N3kLZkoYiWEm0AVIgBtQfvA1nZDbKXFm3Z7K9GSpVu9SsIBUyUrBkC3g2/AeiB7bSIuJLpd1+fybSefW3fdomY3S5MV0pJMWpAuQe2aFgK3CLhFOxmRTQk7Sb5EnyKmhB+gsWtfJUsAzjx2HoCpuGzhL4EWLLVIbIK1cl09IB6QLca0c8gIWVVbYjd2qjgfKEDGtV12UWC1Nt0ydQmNgtnqTrGCEAT0LrhpEQ18OJKvPlYA7LvpqoClwLwAuECvINo4dyw5BJRNPhvvBWsli4Ev4weYWgx0BRgwRvLRCbBt51yf02cXiIJw46t972/EB9sq+V7Ayh/sAgWOa5sAIfC+8SvaaivGcK+tHsjeuWy4OuWPJYHpnn/wLUUgO2cTil06W7/G6jdkFqDaudRfWtgUXItN5mtO7EMMdF6LULFZEcPe7J5GDogfik4FRufPXt36ZjeOghn5sGMLmI33+i3/oQ9yVwC1eGqc01aJfsVkwX/lt2v4TnfN1ZYnHzYspnvshF1PjdEI95JOtxil28YoZGuL3X2WY8Q/v/OF/d3YcxcQblxrTLWDze3vfc4dv2yhWELYYoTdY30sBqIG6aswNN+bS/l3Y1ftgL8475IE9MifdhTnzRFp5fuOZdeLKZ5dR38l4sVENkyWu2ZYxqNDhkfsNLyoUr+dX/PL1dctyOvbivfu6LczzrOMd/R/fsnP2WD9QQ5AeCLILMraAU4fzf9iZmOwtvlQ+6xc5GD2MlyG6CtB1oWH7qRrDidfY/NsXpjTi1GME54owddbe8V3O5XvGHa9244tEtJZYyySsvip/l89N/bLmzCSPN6dZPxC7KkNiQ/ifHVQW7y5hH3WV28eaixv/oQ1ix+Nl6++8o/GAfgX3hH/S/iJq+YtDsq5d67X5iqnzt91ZG/eG5/8w2eLR2Eudu9cMhSb4SVz87ff4fvqVT0iz5GxRc/iGv26RpxgC8UDd97Fo+ZIj8VAjUOVa23f+OF657GBylV77Kgy3Ge21raKi2Ebv++ayWaxa4sveyHHiL4//MM/vCH5+fuRwHuXwEP0vXeRPx2+ksBu3W3wBYwk4P1W0mHfA1xNfop+Sdkz9UbQbbVFsdSiTWHYW8ja5kD4AviIvRF8bpVxi+bGsiQC9Hrphh0H29m3/wOUitOdq+CWGJtUJRDJZeNRWEiyZKMAUKQpJHa0SvyK6HNdr1dEtvBdG02WkqLECjjsuPlJ+C3aCqrMu+0ATQAFoGpn5XRtNZFtAFiKbbdjFNCYh6JpdmQ+gITVXAn+tmvsOx/QAaoVZmzxFZguAAfOCniMo8CE/gtOfLaDcbpS1OijYzUW8tp1XbGuPxnXbKHFv6JOYQW8Abu+5y8lGawA0/fGyFdKMtnFp/hFyLNju3LtxF07+gcySxwiSEoqOh+BgShrQaONtc8X+RobQToW7JNvCxE+XZK8JF9tn56uDRXoXoKsuy/ZhTE1BtJHiU+2pYAuQSXOtvirHxt39ay/a4OND35D2Chi7H6+t9puvrU5hIHd0HbjuN5ObLtg3N6MaDFe9sIONh87CxrHGksQsOx4bay9fe+8m3fEy8qpZFwXWRQ2jR1snM0jPV49I1KR0cWf+gg5Kk7EQLbPd/kb0u2SGy1uNg6ya7FEhi16fUbklOhr/BTH5SqLZkhgul9etTseweSlUQjJxkExq+QAnyVzPl89+k0ckYvFLtcg68jPY0K6+GY8fHRt9FmFCGA5roQfUpidWHDcrpHdWYBMEgeKo8R1NuC3YjByKclyMZrfxAc2A18gyrZLDf7pW4/bb7FA4zb78HgVdgKTdPGHDsS1O146q16dYy4lkt323/kg1NgdErCLduxt80DIw4rDnHKZOfAhux3hHPFNjt7RgrAdrGKWZyLuyLa1a2wl+pB9zRn0cUlwPl0yt3mp9iS2Va7kLTbKYcW61VXbaM7d55JN4pncBSfW5uWYymRy4YfFnQim4kM+aBx0UozReE6GjRO1bZh1fZQclkOvHOQh38MQzQu31mmONW96RuRdMo2OLtFHV47itut3PvxzZby/YcuNqYvpjS/mVpy5eW/M+qOHtum3i2/NpWO/sQbOqVx9Ls4hb3WAtps3fFccbN4epzC/91KO3/u937uh6fn7kcB7l8BD9L13kT8dvpLAnmUgiEvIOypwmvQkiSaHfW4SkdyBbuBroNgtQ8AIkFeib4kK6FkAX/AeyYcwLOmwsa1/wHBA9+OPP34j91aUDPzuszdLWrWV8Au2CjwkLEChSRYBIfmWgDD3naNYA9w255J5Ch7A2Y6q9QkIA0sFKIoO3xmjAhvoAnBKHiFEFMx2pilU6aVgVeGvMNi5AJAHXCvIFYoF+y2yJ38F3caNQAXi2NoFuApqhZfCjwwL6G7Bub/1C1yUmGFrJZDMGeBx1LYdMQBxQYixtZCtD5WYoyvX8COgHtDTFuDkb7bCTm6fbGXt8lmktIJ353hZTm/ta0FsJy7/B/bXH/u1k0bcWJ/6Ind2wg/ZIR+6JIDx27lTkkYB7ZrKbu2SHd0AsfyGTsiaLguOfebLiBjFnWKncROpiDAA6htTSjqUrOSrLQyRwsarXXZrjAXZ126Mm18h/exuUZDWfxV83cnoBUl2A7pdVwy2G2b9IQdK9Ikr64cezM/c62strsQLxYxdNYg9+m2MLQHHLjce564t8tcXnc4m5Sxx3ZFOSyitzeU8hc/aVYhYGOCv9ItA4P/mXnubrFvErl15tP23KGoRxQ+7e8tu+No3HU6udu15Xi5y1/e95Vsx3qL4Fmo3fzUnsVtFfvMav2px13hdvbC3ETzamE4U/XLSjvTq2aRykoUPiwvsgw176Pt2jKyg9NxS+aLF8C2EG8PFLvGwOb2xnUzIGJaoj/TFKBY43VY9Qqo5Rv7a9XxjRy+WQfht/p5NabHHbb13J6QczpbkKFiDPzg2xxe7IddGUu57xOVskJ8Ub7Ch6ZMduH1vuvHWebaOqHIdf6cDMkX0GY8FjP09eYqBXVSVQ5rf3MqunbYvf04mkxO9Tu4l6oxRvrkkanXLboyldrTz1m5xT7GEeGJOJcfEx+n9jseiC7uSg8laLNZ3SUeYRXwyXgt0+94dFOJZc5858XV5APbmU/VJ7Yi3bNS4+GzjMjKMDzp2LsWJ+kMeFpM1R9Nd8Uh9xbnwBAy07+mJXezYOCyn0kdzbWOxPpqPi/E69qs7Mmy8fqWT2khrh+ZHsiiWY0Pm0PjBjtVifH0LFVuE2f8/+IM/6KXP50cCH0QCD9H3QcT+dHol8L3vfe/tq4LNJakW7C1wATVJoEnedYqkBWC329rRt+sGbKyOeqD3/u7OJ7fJDLRtS7YdfXaKSK52BQ7k7v9XvvKVN3LPw8LdFtz2JRYJUeKQ6JdkmpSQGX6frEp8ASAtEMylwFbBIKEBJ/pDvC3x7vr+K2EGTGgHOFSk0peCfuebg/EoePW9OQE4rgP4WjgpkhWj5nmBLFA1mRTASs6bm10BBWUlDZvQ2VZ10AIY2EHysOnaLrBQW68eWyCTB+DcnUaKmwIu4L1gssDFvArCEDId1z7ry/XGUELU3JEJQFYLbvPcdexJ8YhYVtTNT92i211MCmj2UzJqfSqO7QJxfgkYIJF9lViaLN2eS7cFmHyNHQG+iuUCVzIBgCvXyk5R2gINUG7BCozaUYIIq5+xM7Jm0x1fQbECq7q5RTEiSKwsCWb+/KeAuAVLi8kWIuyEjy9+7rOCVqG16+8umxI/PiP3LDSwby874MMtnFvM8dfOUYyyS2Z/8wUyacHF1urL7EpMZtObF/+lO23yO0SIa0o0X3LP7nLtVh+3oGSPcqY4zw7ZV3cbicE35u/v7mgTd7R1bd8CGcJPzhIfu4tpeXSLZgi9+7IVhIv41yJMzmL//m5s5d/slS+wHT6t6BQntSkHiQn722LBMEeLbXqR73YeYsvOPrGhb1Lu2Ixn5Nd28u3Njjta8GkMFhuKqeCNHUu23DhHVtro/PdbiW8+4vZTu/m20Ln/0+H0x/fJVp4Ua+XVzbG4T0xGBI5Eg+cU1nKImHdj881r5mtM9Ts7hO0U3XzYoDiEGGwcZhMw5xaEPT/R7bz7rZhLrCHv6kFfFjias+ww3G/FveZjvhae+dT8x2d5mO/IMcYiHpNNydlLqlz7uboufty5xbnyh/xq7OIB8pofIM3Zst/F4fbVayyKNN40FrAd/TeWsHHzbg6Q3+hfXt24GpfEFvZ+fao24Bz+p63GZzInN2NkU41txaedn9ggrvU8fWufzkr0uY4dyun67vz1Vf1Uxuun+RiZDCeur1d253u6pptu/KCT4lfjQABqRwxVAzV2wGQ3lxhXa8U9VmFE33Pr7tX48/eHkMBD9H0IqT99/h8J7NbdFp2Cc3eqAZktvCSnFha7RkGBNPDMFA80R0oN/LgNaEfAau0tCSx4D7TtmQsDmcBbAUNv2fXija1mdzXYs1YQfcBygRqACuxuvorGfe4uEUChREZXGp2LHFib+nJe+ysAlfzcukDuk/XAtSQMDLjWnCRnSgZadz1AZSyAhF1XJT2sMCNMah/GUEDsWudL3uQ4XSpeFb9AlSK+QNP8yMs5CEPggg26FplWsNSi4gJjOlQwAqDAoyK7K9mbB2KmOyxKrGinROar4oKtrz2rqhvjbBUwB+IK2FpMOq++adwK2I3D6rj2kBjzS0WcnX31411bcoMsgEPFsR0fJXjWF6Jln0sqsPESMoAbO2Ir08cl+sjYNVc+ri2IvsDbmNhNryn5YKwlzqtP5xacK3AUAuxdfC1pMRkXONeugHmEGJ8QlxQCLYbIpnJk+y1aFDI7IvrWN2Ct+LZzz22CK8bdsmnRZtcXxNsFyjctyLiOT7OJq4suIJAdHyML8a+yQPrMXpDXdiUh+CpD8UGBLW6vTeQ2sqMEuIUX9l9/bdw0/+YN+umCinha4nOyIp/Ome11J6w2q1PyQcLzazvReg09Lhcvh/ZtrtM/G0Do3lh6/y7QqD2SB53yW7plF+TJXs1Fjr4xgT6QgDtv83WUl8kCxoBX9ncfXbB2Ngbxbu3MnlZI/vznP/+S6HPeje/m3yK1caLyurGrsYBcSiRoE5aa7dLb1772tY+++tWvvhF902HjNdm7vc94LGqS7WQhbk/Ok5nnIg+TeV7y5NWdf3Qg75BBF7ea5/m8+GrH3OYCG3q0AHLZI0WKJyYbRMhymDciIyQtRhlf80qJoo3HosddqLWgcRc2r51PhsVGFrSR5W77LUGGNJP7+boFMTm7WOkVnrjxnnxLvHW8cpQjAql4ctc2d2iTjRqH/MOm+C+8KPbqQ5uznxsv28dkc3NcxwOLyb3wbTE38gje2xjgpRKpr2ISbCBWG9uO3Qkpzxd7inuVubEjeItlyZoMjXdHGIyN7ggb7PwS+ci29t84dGNP5U1fbKJxrPmCHn2348bYRcoSfbVduiqmQU5OpmTITzt2+jYHsUqtuAWYEX1//Md/XLE/nx8JfBAJPETfBxH70+mVwA9+8IMvH0IuMCuWulIrOUqQEjsgvnbd+lGSb58V/5LbElQfHj1AqsAC2vo8nAXxgTfPxJHYBgIHCLeDbzv5kHwDuX2mVFdlEYrA9RIGECKhVg77XYFXUg4oKGknma09cikAkqT0I6EbS4s6ydpK1+RRUNAEKzEWKNBXC0SJU38lHQA2YwDkADZ9S7obn1VqJBX9GrO5mzcCam0C/D73b9+RT3cKXPsFsFzfgqj91E61QZ8lslpQ7jwFBXn3GY92FujH/LRh3AWqAIpxIxOA643TLVfVcUFbwSTA5VZGtr6xV250BCgqeHfsbr6Rfna9IASQfeSh/32vUG5RZdftzu9OVLZVX0c+IJwVtgD22hCPWkheEMs+6bZg0Xe1NdfvPGC//tFrjGXjVuiVMBcLGjdaoHdRQTGt+EBA6HvH9tHdI8hVfmWnSgvrxpRbDN450wdyyPwAf+Tc4qzbfC3QeNbVxuT5oMZzixLFc58HSD/V875T3N5YYeyTD19hD43b+663G84uV0z2xQn8k+5LslkQ4lf0011MbN4OqJJLCi7z00djQW3U/Mm6uzHoHrmmTfMXO5qLxaTmJ2Q62SBxet1kMP0sL3v0hd3wFtRKeLu2MbaxGYHS725eqA+L37dd34uh8rXYIm7AKvwIQaUQRDw33tjRB58s9iGFxGf2sL9nA7tt9yc/+clHv/jFL97+Xj/0Yq6vYnVzrhwqF5gzvysZII6Q8yVe5KdhqOGfr3/962//YSEEdsk2O1eNU5vNoY3b+2wxCBbz3GTPw5uPsav6A/l0jrV/ci5pyQ77HEjxpy8AMjdxkc6nF2+Pt+v17n5tjjZXuVHscSwug6dq1xaF4Rw+v/HBqJ0T0qjxmE0gMvmcHYBidHFasURzW3PXzi/urB3S98WrxSLNJyWTxMdiEW0jvxFV6993jRfIdTHdgqdzl1eKr8kIloNN2Rb8SS47DwEsfmhbnoGb6nP73Hm9IsvFIfZdO6bXEqhk0zhHhsWjjdtkry8kGP9ln+yWH78i+m5sMl9xVGyHJSYn+r5xmvxvjK+vN151fuIzXZsb4ruLnuRTbMcGGrsWx3fH12KyW3e/+93v1kWfz48EPogEHqLvg4j96fRKYG/dFbAXPAuMBf0SNQUct9hG8CmuPAunhf+uH5gZQTdwuuN24FkJ2vgWuAcsF7y3gm4338Aa4AsI7e262823/1axtWcVdglDMYegukm0QACxoEDvbiKFXwmhgqwWGs6xgwQQUeyTt0SmSCtZAxgoov2tz4KcggnJuCSGsSm4SkA1mQKzTaZrm+4Vp2S58wEyxcqOLc4AoYI04wCsSkwUnCq+ru0WgFcuBcBkXLLllezYesHLrjVn47Ezrr8BKfqo3wC5SCDjJEMF6tpA8NjRBWg5pza7ObAnhYMCA1lwiQC+AwC7PQsZ79YshH2JPqBV2+tb0czve+ubeXf3FPs2v40HCVH5X70iGhX1jVdsnh+UKGBX1XcLjdoqvVxA7vyNye5goJj98nM63lzookdtKwx7fm3bYsrkZQccmRSwIy/I5QLqFi/19RZCfJ39bY4KL0WnHV1evKEAJ4fZ7eTeHW+bm/FbEFisR/LWH8WEjZ+MGyduTOVv8sr6Fh/FbjtMR0Asl4yQ6LPp+G9jGLJNca1QXZvIA7cr2k0nH/CtWwwrEvnLu2JiyTT6qU4qazGpMUWRxbf8tmOJvsYjhMz625y9nX76tSse0WV3IZ9SVNLNLSRrz407N1/1eoWd84sv5KedLx6WjOKDHQf7sEiG6LQLrS/3EvvEq/VtpxwZTHbbMfL5559/9NOf/vQNn8zmN+7GH2O4scY5+73yu7Ir0XDl2Lb5CN0NA33zm9/8kugb2dedt/pt/EVosDnYo/azebvlezJze+weqzIZjPTbd8V7cpVY2Ll3DvR6McViTl/K4e8dPdOZXrrLTq7oIpSFh95q3RwtjtYWqwOfG7NguM2lBHpzE5+2qG2XbBcP2QFb35ztmHbrfONAMVhj5M2DtZtiKbihuW/jb06gi2LHtVG8ph32U/worog98p3r5VqxWuzacbIhk82/2A+GrB7EU/aK/OJ7HQOMujHLQ11I27X0py96kX/ZiONkp8+b014Rfa6Tf4wfXuajtSM4CdFXcpL8LeTCGxcr72+yvbFnc4DN6G7Hnc9vL6FbEo7t0GvnDX9XjmKDNsUINsy2qsOL6/jfxu6RCiP69n814w9/+MNXIni+eyTwXiXwEH3vVdxPZ++SwFY+BGYBGDBqYV1wBggUdO/aFvzdAbF2gHeE2woJxYRbTARzz/UbwTdgvb+ByJ2zpOTB4J988smXz+VDHA4oIT+a0JEUjgDQ5rZk0b+7hRxhYqcIcGdeBUaVpSTeHRQSst9arACAk6tVuQIsyV9/wIHCR/IFTB1LoE1+2raSWzCkyFe8AD/AERKic9avIvKSWPq75AeCEHhtwV/5KNgAAGAEkYskBjhaVCC1/FaZFGQDqpVxi7fJav/stqMXREF1UrBUYhjYod9dyzY2zhI8Pq/PkmXGsfOtulrhRQbQHWBbIoQ+9xvi3LOMkBmIAUQfEG38/ATIstsDKDfenVfddbcWUGf+xgr0I0jMvzJwbcGwQt93QCewWB9oLKut1H5c30LY7a0bW2+bETcdNwY23d0Rtd+dw06Ae30pxHecvfEfds7f6KcyLkiuHZCf24021hawism+lRLRN73ZSdMdfXyBjhB9+rBzW8G7eL9rWqySGXKthHcLiMqWThXuk+VkQZeIObcWut3Q4w/Y78ZBpz57iH6LFv5h5xdiAKmgPaSpgnZHvslmxYPalyLLDiVx0Jjs6OuuvxZtbB9Jc/MyIqJFcQtKRWCJPjuQvK0emduinE+1yG/MLOZQONd395mNareFpfhsrOyhtrzPje3sBLmgSIZppsvhCcdhjH12u6fCdOPa3Ld4iKiZzBfr/vM///NtV9+e1bfr4aSbd+TnWySbD/nc2NR5i7mNZyUb+NJ8a0Tft7/97bf/HmWC6ENCwGH00EUqduc7uED+gH/mRyP5hs08P3nHydA5cgaM1Jirb8W6+RZXIu/EDruBpxOEWZ8T6tZe8lpbFqKQenxP7pQr+PHGtWvIaHIuOVSSRvwuNrTQJa7zf4882Lj5k1jeXdnwxXRpnmKml4DI8Y5iYW2PfMm8ZBLbKxZBtMgJ1QMc7Rxt7Zy2D/fKP/ppft+YPdPU72tnNmMeYig81PObU8UOsYef7/uOjQ/SPcwkf8NZiDxzqjx3rcWq5uqN2diN33Hnk5UYZ2zFmMVWxaP0Uz/q2C+mRzby3fqb+Lhz1Arkt6N216Zctv53vr9vDIMjSxqK4ZfoE1NvDmjsL25rHdN8UB0b63L8iL094sluvsWif/qnf2r6eT4/EvggEniIvg8i9qfTK4G9jENSKSGFtFkSADJv0BWQJdEWRG6d0I7iF3Ab6CnZJ+hvDAPiA5IL3Dsi4ZroPJNmz6Oxm2/fKU7tPpHAFc8ABFJif/e2ngJhSXvzs4PDuZvPPkvea0eyldgATNe2MPLZqibiCAlp3MCCJIko3HFjUFRL2AUqABsAD8ghDlooK5BKEuqzK+YlLiorAPkWoOTjOkCObDc/K5Rk2KTfFXr6N1aEyy1QgBN9XBBhXsALPa1dQImtl0ACZLS7uW2+A+XGAAgqCtwi2wLEuYoFxF+J6BJ9wN4lw0owINHYzdrkl67b2BReJZqmO/5q55MirDHBtQCuW9/mrwo8xLXCQIENOLIDQNHvLUbECrbkNzqpXjcnY6XHglKFR4u3SyBp47bPn/kUnSCY/U4/2uHLveUS+VNgz1bYHfCN+Fl/fSaa/sTdxqICbvGaHKobPt9Cjy7cHidGei6b+S6mekC++MqO2HkXP7wRdOd6xEJ39PH36sPtwy1g+S+/Z8/IHHpvzvLW99m1N7Yvj7jdEinWeCYOkZ9Cn03b6Vqyjg+6BqHS9muv4nblpJjuIoqYQB4bm9y28yfTxqi1pxBu/Ntn+YecjLVYYP24Vdftht6A2nh3fYvN93v+eAs7MbH2KVfKE/XBV4QXG0AaWKziSwiexrfKAMHnWW4rCkfejaSafVhIsZtsu+J21wBssXa3i20k33/8x398+WIONiJfGWdzpJhI7i1064/84VXe6nm73u2hu916i56ffvrpR9/61rfePm/sbErcoRPtwEVsx9joqvhtc7QY5I6L4bPJbnLcf7fIWpilh+a8+uvNr/rtohWSxVxnn8gzu43ZbheIxFzE8Mb/Kq40v5ZELiZ6FePJxm5HCwGIPnhB/OwYERUWaeh68/YikuHa2Z4FcTupJwcLCHBkfUtbvtvf/NQ82F7P6ULSPjdnyk2NGXQHVzafOQ923jxLDvFtcYOdiAM3bztPboIn1qZYKpbAyMXvdMFPG3MtMhXDmUvjG1n3PPHCb9ePfV+5OUcfjctkBPPQZXWqzeKT4nY4Up/66xjFWXKkX/Ve9d2YzF7YD93vuvo422nMowPXygM7F+ENE/A9ttscROeLNVtsGMn3xRdfvD07dTXj8v0///M/V+TP50cCH0QCD9H3QcT+dHolMKJPUlHAFCRLdBKvBCB5IKp2bW/dtbujAGngAdHXW3cHYBSvnrewAL6VmoFqt96szwLbkXyezTeg6+1mkrjCqCBBIkFgIBq6Kt+kKQkB8HaOuK7yaDJqIrXqW1DjXL81oenfipoEWfLHb8gvxI52dix4l4QL9G+BvLkgGYwB4C6ApisyK8Ey/bQw19+u0XYTvT6dB6StTTZnFRKB4vuCgq72XiD1Cmy59hafyFF9logypupZ0Y1oq59MDiXK9FmbMaeCyEumAsX8EhjbtWTaawA9oBaIWr+AKbJkstp3buNdAecWRzJg++bjqGiefyrwClDXn/kDdQXygLmCCWgEDhVqLSQKQPXVYtS59NqC1bXXT8U4vuM8OiH/ktX0jbgp4WOO3S1Wu24xQC4I8PWp7fkeYqzFhR0LyPUCee34buOabpBcdMtH9T+ZIM6RVMgOhKOH5Tvu+9kGks8O0bVlF2Dhr59kAAAgAElEQVRfuOSWtLtzje8bA/20CG2s4pNiZ+2TzW4sbs1E5iCz+Q9/3DwQHi0w9c9O9dN4p6Cp/zZ+X/KuxR1bndyRGY1VdnOyu5J94qzx2oEuL2inBBTZ7JrG213TXZt9gYBYfX2BjuS5FvHyQ/2NDxVPtBAlxxaVcpiij03vOJmYW4vOfVb4i3FiEDv1aBGPBkFaLY4hg9j4yJZhjOELdwpMjismFZcj/dia4/pEqpMVGdx49i5Ues+jN34y20K+j9jbbbsj+nYcQWS8k9VkIfbfdm4uROAUB9IpH0Kgj+jrc/uQXl3oZZts9eYlY2tOYm/mWsLb7f129CGmxRc+113XzfPNRext33VRUWzl68U0Pjufrhdj73Nt6VxM3ZjEB3lLHNtYNvbNY3FzOpzt7TjSdrtL999tzF34uTZkjPRW34HJi0fhM2OT13ZsPOa/jsW515/1s6PcsPYQoe1fXGwb1ZMxwHlkxd+bK8zZcf25HmaQJ+nFvPmGmNP5FkMbZ+Ma/FACrrm+carjbXzrguDOYX/N8WRVHyGrV3nIWMm7c+KT9E83F6Nogxy1BRM73lisPumYnVNSE8EO29QOasvmOT+bvy0GL/7+7Gc/+3LRZTH4X/7lX94VVp/vHwm8Nwk8RN97E/XT0S+TgFt3CzoUNgVHDfAFD26P2FExCTArqCRDBaPnrPRZK5LaAKJbdgci3WYD9A7Yuk1lb5gbABoId4uDPhTMA1b7V5KoBIOxAviSriTUJNyCEpHpd+0XOBbgN+GVjLjFagvHEn1rq0RfgQLQIllK3pt3wWDJgtpEyRiAusU+sN0ian0t2VqRNr6RAwXF5qOYBhzJrWNCsik0Chp8d4kMulUMr40WMkjSFqbmgxBzDvCy73vLSW9Jre5qY0gZYzauypZMC2CBUGNu0WXnpfHtut7qg+ijYyvywFLJSnZZkpBMrbrvNzuh2Lc+55drA1GE2PfyjvpGQbXdRC0e7dRjn5uHworNV0ZX5heM8yFAG9j1t76Nq6C1Ma5k3bUhY2Vn157bJtBcYrBESH1v/bALpG19kL23EKFv4Jrf6M+cJjc6nZ68kII9N7bxhe4W2XdumbOD5j6zrTs2EAlIq8X5xWW3hLYNBU1BPzKU7BUH1W+L6/oov/A7cnNzLtGHlGZT/NYOGTJT6GwM4kLlte+7q6ZFlM/0YrGk8byFlB0/brP0m9ucxQS6cXux2Lrj5msXTnOd+NwFC7Y0eduZaQGO7qZ3O12uL+pXjNuxhDf/u+fpd+dXvi1ixSk5jC2UmN5nMaS5xjjFOLoUy2AVRJ/bTj1zbvjFtW6dRPTZWUXndkHv2r2gQ1t2mAy72OEmxrO5EpgtaI2//tvvxIrJ2ltc51/DP8NC3/jGN95Ivn3e927Dn93xIbJnU9pvrt13cgdixO/IUi+4QfJ5KUfJVDa3nFE9dnFV/Ch5b4y1C7GxBA3CbzjSY1vs8EOCuhtBLiXb2igdIBqNaedODiVsm0sQoc7x7EeLK7MR/re5wCZsHMGJEJNj7IQetvV/9vfxxx+/EX+IPrFLnKmtNG7Jg+YO61fn5Aunkhd5W3yrbnwnLja/rm397BqLwmI6XyALcn2V928shnPgYXmw87wx4GICf5Ndc07xS30RVr1YUqyi42JA8Ynu1ULVBRncXMP+2h5Zl7ykE/HBOM2t+ehiD3pybTc8kFExUuOH+N9YfYlK9rS2SorKDcWFr+bPXsRM4x+eWazdLr7/+q//enucwki/Ld4svv/rv/5rp/p8fiTwQSTwEH0fROxPp1cCf/EXf/EWgJFEgJ2gLMkiDxbUrRAr0Pvg867ktpgpKQLIuDVMgYIsHEB2S4jnKm3c69ctu57NZ6Vz39vxAIwrfG/ivYQd8kISA2Akuq44lxwhMzshFTsSlgRLvgod3+9vYKi3VzVhW9Ez/15rvOa58bwqoJrwJe0CG0UA3Soo3crn+x17m3Pfpmx8u9YYWhj3lr1XwKjjcV1JOzoE7goaEDTAQ/XO3oEpOkXG+L2E6K6/t2gXsAPkO0+RXp3Ry8aogPH7zjdXhSjQa75tH/Cld7tV2HALH9cDW/VlMt31wJ0CQ6GiQPF8TYSQW/L16XyrquyH/QHC7F7B09/XF1J+n9cnggI4Bg7JgNxapG1eCrSuKvOt6uK2p52ec+MeuVcPk6/CqJ8Vz7Ulv/M7xYj2+CY7KsnXeLF5lmSk4x2RM2zLfHbN9L0C1DPIxOcSxo0ZfJ+9euOuAtqtxGytZBviGaG3a0c4WNBpG+yRX5NDY0btswWBHTTijx2p7A0JbeFpc19h4G+ksrh2d2e28N74FJYt9OQz+m1RxP7ZQ320PvAq3rId8ZTNs4+1RUfixMY7X0Qmt7hSuHWHWcflgf+ewdhdg43TxmFuJa0UuIoyvzWm803Xt20+x9faNj9pHGdn9an2Scb0iJTb93YhzxZGTq0wdCzRNzsfeTRiZQQLoq/PcORnsy1E+nDLCs69rGNF6NrfbyU65KKOmd2b7y3+LQbATtvZNYLPri/jdMsugp7c5IL93QWC9iPuTq7ylt/9Rqbe1O5lN/OxydbObjvExf62U1LP4x9c17gkVtYn2A/b32+eJ2n3sFtkxaH5r919zSE3thsjPCdP2qVXm6V78uRf4mFv57WY3DxVkrDkD1yy8brrxcK2O1gsnMBnZOHa5h9YVLyGJ8V82MkiC1/uzkN+XXmxA/GbLTtHLJo8yKg23jjvs7GoNUouNm7c/Oq36U0eucRisby4sX7t5C4W8LvxmP+NgcUEnVvxCTtpLdCYxub02Xm+wjDNidqm02JM+ETukmvoSVzYee3bYt2NTcUIxSViibHQO5u+RJ+5u65yqx+QfXVFrmtzcXULLJ6Xumem7rbdxaH527/927+Z4nN8JPDBJPAQfR9M9E/HlQCir0AOgdXELoBLJop7ILq3hymkBO7uVFFIuM0CAFGsWamxQgwUIgUGbgdqB3o8O8fDma3wKogvUVRwhcRAbkiWCkqJTSLqirhkOPnse+C0gACA2PUAHtlVrog+7ViJ7EpqiQ+Jr2ABuHlVFO1aBaqjubVo0wfyym17dgUYs9Vuz6syd0AC2XkLBHMH4grizbWgZ7+bV4tpYLaAhb1q026rgqYCkYLRKxsgxjzpbn+XSDI2u3XIXjEAkBkTkAhA+9vYr+6Q1QXxbLF2bI7sDbBni5UpG0bU72/z4w+IIeT9vu+LdVrIKG60wXbJkG0r9sQFRacCbGNUGCocyEcMEbO03aKLz9Jxr2Xr9ODvkja11Vf91Y5c1x0m/VxCu/7WeFLbda2irbf7FmxvbmxNnEPYKP5rM5MxG0Zq2B2tIGcPfL99tOAsCWR84hAC3N+bjxclKcCRSX3mn+Kv5E6LoRZ/7OUSN7NLc9lnPsou2S2Cz99dEBHvuoBQeSBSES3dyblru1tPG9qnP4XpLXT3PeJIXhQLr1zuLs/pnJ1PlnLSvuOHZFxbUDyLqR7y71ZVO6BaAL4LMfGLFmgt4C3gNQbeIreyvkTfLS7ZWAmBxjfjFKfFNwQfrDKMsfi2Y5/Rx4Y2po19stmOvhF9O9olZ1ernMePxM49cmS7TJB9K0hXgPIVMd+iTWN1czL/pitvQ4aB3NK5o9s6vTzEyyn4TGOjeAnT3fi3c8nO2EoUmieSzlvbS3bZRWk3nBzR3LXvXOvoLgH9ww3vivdiVhcXvPTCLb2zabGHzzT+k3nJoMlEnhRX2DGZwFZsHlbtQoQXApmXPNecWf8xBos3nm86vc4O3b2yOdqNKyfCyOJQ81J3+/KTd+FKiwmNL2IZW2FPPZYsgwNL9K2/yagYyRjgZHin9lpsxSd6bC5yfTF6ie19Vh+UIBN3ix0ax8ms2Ln1hfHTZXeQGl8xwJXtna/8C0Px2dYLfBsxLR715U3ieduDwXf+xnkXYI2tsajzlkP4B/tbO/Dbzlcf8bViK75kXpVR45KxsL+dPx8aqbfbdX/84x+/vRhp8XY7/OZvs7l///d/f1faer5/JPDeJPAQfe9N1E9Hv0wCn3322dsOrAZeoG4Bt0AawF7gtgMNeHa0eum6ndsdYgphtwYtkCPbBrQRfYAxIODZfG6l2e0pA7ieJ6S97uaTdAAFK7MbmzekrX+rf4B3k7ZEBHhKrsA3OUiEkl0LJXMAWguIuiNGW5JyARHZ0xWQKbkrOK3MKvIKTo2JPKoj5yleEX1uH2NDmx8d95lGG7MdRYAxIAXEtODVNzmyNUCtgEwxvuP+AWXaBeroD9Alg4K4Fk8ASAHbrtn3k4ddfRvr5r32SyKSPT21EAXI6NL8EHJsoYUPHfCZEp0toMmOfDe2zrmEibGRxc6dntaGwnPtsMP97llDiBG3OyrGJofu7FS0iBtkjGjSNkDamKIA4YN8lk5KBLBbv+mv7dEBkFl/YcP03rh4gTofBU79zQY3hr7RsjGuvnhlw2bpiP1PJ/M1zxW9sZcdrX+kzD67jcvz3LTb5+Yt7nkhxXShQBdvxDjgXF9IaaTB5mX3G5kr5Pj2fh8h0beVIjHJq6QaHZT08B3fYOdir52kHvi/uXrjJz+1cISo3rEEJ19THJur7xUWfHCy7uKHIrrEmGcP1tcURSUq9vv6QYquj13rjZyKG7lErGgBP337t+vJaOcgHCo/ZF/zkz7ttOwusBZ5N1+I0XyNj5CdnM63xSfzrn7ZHHnXf+v7xqMNxSX/7u/Gp4CVs9xuKq7NZvZ5BLgdn+La2pi+R6zAHLNpb0SdzBTK1e3k7GViI/j2f4TfyD8vLSoR3eehXttDuCCq1r+Xj9m5Z5ETYeu5dSWdiwHEFXYpt4l/cAx7ulhIPENc9aUbdrGJK/IEjMXHxRu7+OSXycfLPrqAIN7LHyUh6V1c6vMl3dI7Pdrlx9fYdO3m5tC12fi9ftndjZl8/pJ9MK1HYiCZkb3i6I4IGPYL94j3btP2vMiNV86Qc5uHNmdy2bniwfohwy5UiiM7wnIdU23h5mD5Uf4p0ScedAMAPxbTi6HkkuJfMVG+FBOrP4vOGwP7huXMA4YzPosisHHjShfC9M8e1i4sV/8Ss7pgYzyTX/E5GYhhxTzyjv5ah1g4JTu5vnkbnoALyFTeMR8xWhxm4+IwvCI+q/30VTlvXORsrkjW6pdOXtUyrXOaE+SM9TEs42VIn3/++RvJt93TXiS3Oe5FSc+/RwIfWgIP0fehNfD0/yaB7egrqJdQ9ptkVUKhIA2QA9SAP0U7IAx82A0y4DVAuqQgWQFEbqPxPKmNY8looGUAx+q6l3DsNgYv4VB0FQRIXArAroghpJpwFELGtf6t9ANzJeKQJGsL2JE0e77E6iiBIjmBYwRXiyRgECgpOAQQ7y11r0BSyTwgAzBb2yXUFLZ0hjhRCFmZBVgRNJ0XMKl48FtlMBsAmJznO8C7ZBkA1OIKuCoo4t5rY3NwDnC8c+2K0a822SWg1yLI2MxFwVDgX2KCLSC4AWu2ggxzzcbAjvWFXHLOBYj73srsrgcmWwTTj7l2vJunnQYliBB7CrDeXsX3S4aWeGP7OypsFWotaK8tkwvALTaVRHDO2javW3jRJftkD7VTYLb2SbY93zWKKfZKl8iixagWV4potoeQNmd98DUkH1/e74Dz2lC0iZ92gXkLZQtVurLTegVmiTHkh/NKqoj9Yq88wPeMWwG3oxi/WDxCosSD3Wh2Im6cjU/1sxKc66e7aehyYzaf2ajbCMVQNqndEs5yE7+lO4VtY/js2ZztarTThg1snrtG4bfv989OJiTY5rvv+PLGId6WQC25s/P5AVtwC2J3ajQ+Va50WjmwQSRxb80Wo+QEMY5M1p7fFHj1E/HJOZUlOdSmEXFiBdko8NqffpAV5MxGFOotIrXL1r0sbITf/ewlGn2G4/qYfDwnbZjDzrkW0GK8InhyWDzd7WXraztN3MILS+w4onF4Z31bXGleme3x9fW7xc3hnxE+W+T0BuyNsaTP2mAfZHwLd/G0NkLG7MXfYqL8Sp47NrbDVnLJ2kbuyQ38bzJz633vBunLTIydPZS4LXYTr5DvZCYWuQXWTky2IgbAi64v0URuzS9k1pxEb5d8YWcWV9ziLUZpA8nTnI1wg2E2D7cnI+V7SzIbQP7JC7MFixDGJ67wUbmNDGC0EkTFbfyQ7PiA8W8M7AFpu9/ExdpWbR65ql124xwxEyaESzueXQsri4fOp3MYrzHG/Ion6x+wNkyiLeRU+9o8jLk53OfG1MqOLa8txChZIfjqhxavdlw7NjpYlJKXq1e2JmeZ1/7WNvnAk2L7xUrGTgYIVHmT38gJ/Ilei9+KKxrv5Y71tbi5RyNsF9927blldzHW86LX9nb7Pf8eCXxoCTxE34fWwNP/mwRG9N3gLYEVeEvaivUSAwg+RSOCRyJR4LXQs7sDAec5N8CvHXdrY8nLrQtbyd4K+4DuiL8Bn4LugrcW2lb7Svg1eQEoVqAKiAr+JR0AaOcDnSVTfEYcKgYl//bnNpcWSgVYkq+xAd5AyM5tQq8MSpTQc4mj/i45WzVtm8CT3Vm9buNQoBubYgEAKMFkHsCXArMgbKBVMc0GEA5kWNBAXyXDgCbgB2ixo23zA7iAPCTMbc8ce34LICQEndDvzjH+Epiby/4u4Ccrc6ePgqHbPqC1flxvfvtttlmC5hJ9u66F2yX6+kwr/o04cS77rwxq53xOXKhNtIAqGGRfBdVCNl9y1IaiqX54f6vtsJ8WwXTKFulP4YHc4yN8z8P73d43Haxv/iIWsQt2xiYBc0QS/1cY0CPyoc8ktYsHWcW/WgQgNxQLa6+F9iVhxYhb/JBVi4ON0a1zdtHcZ/qx6fo1WyxB7HP9T+7xnZ1ZJflK7pmLWOBYW2huKsF1C3vndTdfz18xzb/YyI69ZbGFGpulz51LJpO5ol7BxA7FSjFLsdaCCMlVIqJFKz/dNRbPXu1E5T98RV+TIx+VB28s5oP8pnGg/m1clXcL4vpmY4FciKxpwbi+FKjkIj+746DPabTLSoyDQbx4CNFmJ9VItj4TGIZZH3LTYtzGu+/seOeHdpWKh7DObh/ejr/1jzyjI37VWzfdwoukdfu3hQCxhbwV8EgNvxeDyB9+Q5TQX/Ff4xqbQujtN3hGbmlMbQ5w6z092F1pd+4l5a8t+128Y6d8yDNCEaPIMaRHcW8XM/io2Mf+dn7lQO+XpNv3zY3yZnOp2CsXivdktb7EE4SfZ/PRe+MO25c/3Lbs9t7uPm+cMteSnMUdlQVbaMzRVgmzfbZQPR2JxzA4W5Fjdn7lby5skCyK5xoXxXWL7ezdOXKVcetLDGv+b16uT8A2tYlil6uvxkVxzTjaRnG08dbe2Dxfqs2ru+wUdp2cRfd3YfIuJDeXm+cl+kq6N8a7tnYM06wN8bk4Th6Hpdn8xW/X3uZHi5XbvbedfCP69hnJ1wWGEYDPv0cCH1oCD9H3oTXw9P8mge985ztf7qoDzpvoS6Ygb3b0UPcW//2MgLBbwW4VO8TcKrXEtQDtgeld8QQAdq1n5Xg2n1V2Re4Fb5IJYDlgpdjuLpESO5Kq3QJuS/O8MueW1LqgGRgEos2hYFDhOdluLICxRAc8FaC3GDa3JkZgEIjZtcBjiQ9gaX1I3gBPSaySUoAKkLu5FSwV5Cly2Iox6qtzR3bRHVCJPFHMmVt3LGmXvIEu7Rd49fYVBZTCuQVzQZeCUrvA5865QAeYLSgTXi4AtIPIXNhnQaOxVZd+V0iSL8KpoKgAq+Dxgq0WdbNxBQoSSDFix0l3iSlad9x1vZ3kVRFPnrUhQJptd6cF+bXgv7J8RfQ5B/CkL30UgAPc1dUF+mIi8HyJvhaVW3hYQW7hYW0B4/olG/3wR7sw2Ae75JN2d01Gnn23GNoHz9uhunN3/SVttSHeKLR7yx3/ETPYDL1VjhuLue7oxRsKUQs7ZMfPEVu1WfGyO4DYFruc7Gb3dpjaLVPygF9o56Z589lYmpP4WskPcdF4zQehqo0uQIgvt6hdW9Whtne020bMVojVd8VAixYl9erX9Kd4Mn964xdrZ8SBvhCIdy7sX1xnj8gV/bCX+r7vjKlkBpKl8VRelU8aZ+uj+346kT+Rony/BA6b2Ri8bbc7+tj+cMd21+3/zlOs8rHZ9hYZLTDubwTb2hazfTY2dtB8wsa6y2tE3/q2i9oc7caaT/X5eyXSYSrxDMHHfva3/FsyFR5iE8ZI1/WdjUeeQ9w47jy/wRU7v7mVLrvQ0Gdnepad26nFrksgkF3bYUPFZ7OPyWg27pmGi5V2QSOZ5CByubJb2/LM2ofXkFDFaux9v3XxVuzcdyU1LU4Uk9Vvq0/z8WKjzcO/+gnc5nbfPtrh/7F377i2dFfZx+kECPmCwVwTkJEIiIjISAhJaIEjsMAGY4NkRwjRBlpBH+gB0AF8awR6tr7f0f8drGO+hL2TOtLRWrtW1aw5xxyXZzxzzCoLFBYU4HyfO86/iHMdX/2Mfvq981082AWY6bvrbhxRAVfyEnFHj2EwJCL94l9gI/NwryMn+F4/jeuOr/jkYrv6ts4ZH2d85GOu/M5X0UN958vqA/kzsa15jAUMjyXST3og5prz6Q2/5ZzqeOM/+e08+l6cyreSReMWPWqcuHNfGyzOrg02v5qP+OlPf/pWrfcf//Efb9tz92iEVUt7BIK4+u///u839D9/PxJ4dwk8RN+7i/y54SsJfOc733k7zMEjIAQo4LvgTtKC7LMKLaltwJW4qhwAXNfu2lmgGvgBsu8zTHbdQPVW0/cf2B7oHejWLmACdK7tJqe2zFhNb2AR0ABGRIkE0oq8INpVzhJN5CtB3d/7veBFn7SlPwLiBevAN4BbYqhkgcTE/LmnBEQwXnCV1GlbEnDBW8lCYwNQ6EfBtfGSyau+u5eEsWQf0qogpclvq4GawJGl+wJGbQcI2W9NliWMN0lc362ekn2JoQI5c0iPbhILYG4sthWVtNQ+WQJ5JXuMbX2i4+sP0FpCbDJt0rZrC57McxOT6Ti7RvQB6ZKwvvxA0tLK3m7RMQayYG/031j5nfbxFeCmf/VLdEjbBePaY9PmCxA0l71X58H92HqJFvoDPHsG1BYfllSW6JP01TZqt5KXV1XPtTl2g1zycHnbszwHb/2lI3QYQasNVYYWMFp90so+vqaJxY6Z2/W5/dhWwiXWnumHYJ+M2R9/RG9rd+63ce+7NzGvv/TTcVXWJfSqU/pZvXFvfoHM+9iDJhZNmvihJsOt7BMnzSc5krkYuTlh1/StlcV8ID2npxbM+EtkDH02zvrc6ngT031f3xEf+7t+pNfV3yOxGifqaxtTtVGbIqP6R4Tl2vSd7dZWaws7PjnQS9/3t9it3/qKILaQCHeoIluy6MUcFgUnE898g0HsJmjlLt9bHYCp2L0YYByNX+uLreh8LIJr5yPU+zKbV7qrH+JQ8V7jQ+ek9gwzveo7X9IKLcQDXZwfQcLsfDprDnZfvmhjRvSp0L3bp0uEsYviOm2RJVtjO7Pr+UdEn8e8INZLytA/Yxcv+H/z2IVZ19QmN8adw8feuEfv+C++VHwW5xt/+CvYwRZk8yiG0jGygrXJoRicH7tbOxH9yONi1+LeizfYnni7uYcn+KTNl7nSV35iY1obFlHIuzrMptcndrHr62P5387nxRbsdP3q4iI80Vit72xKfChhV/xZPHH9F0LtlV82BvZTX8YvWjQQH2GLfS4+zo74xN57faXz8yF9vEjlXf/ccVTGdI4dimfmA54W7/kxelHfs3PYWTFR783v8N8j+vam3f/8z/98I/z2lvP5jfqxzem//du/VXWe748EPkQCD9H3IWJ/bnol8O1vf/sLr1dvsGvSUYAHsCH6rK62dBoomDPvA6KtMAFEC/5z1APaqvpU0q0Nz+Ybwbf/e06ON4+pSOiqFaBUQLjvt68NhIJqkw4g1jNoBGLnAkBrR1InyQBoBLcG+JKPTcqAESAG2CjhVGLuBsgmokgkiS35FAAaK+DVAK6/wA1gAjzpo09gtcFcXwE6424Crs8lUdZ3oBfoVDXVcQE0yAEgBbCu7l4gDvRsPJJsYy0hVKLDOPTtJkWS1wJ2Og7s7Lc+6wvI0mdt7L7IAPYqmULikPnOu8m+1fG1A6TdJNB8S8Kms/qLTKHHkuFutZqtt6pX0gWwbcz6TCbmHjA2brI1fnPxCuTXP12iz1guoNZOSebqtt/NqX5ohx2pAEPwWFxABpToU7EMhDcZ6DjZlKTYdpu72m1sSJpuJW01oIqA+gp6LPEyD63A7rO2JNiqUnZdtyDzVfpg27K3627sbNo4AH8yLdlV+a9v+4dsVvFNF5F+fK7kT7yhE/x3dUjCwzeo7pEQ13+xlyawxl1/ahytxGBzfN7+VkW+/iPd9I197Dy+ar9JmnxvtQ3bKiHUWIHs2LXmgg5Z7EEYONf4JFr9NKb6P+MgIzoudlWGO2YBgu3xWyXI6r/5hYtZdr/b1vWT9MKYpw9LhG3PtVAx7DHcsYRxRJ9tcLv3rQrzfODZuTe7zgbE0is3fpw8Kjvj1D/k0K2WIyOLXEgfPmj3Jz/xuPHGvRur+ehiJef1GHvgS2DAnYN0qO9G9BlTiXA+j5+B+1S4bQ7ElPsoGHpZzAKD8ksqesTv9X33n3w2V5szz1Dt4rBYyS/Bc2uXDjWmbU5bwV9fIKby+WLgvd7CinvwXa5H3Bk3/FOiD5FWwqV+vraMsG6cIBvYHLG3vrgfOZE7cou/gAtL7tCZHSsGtNAhlvAZ1RV+ub+RXfWT3+F7yZlNIe/Egv0Oa9YvVK/EYTbsvsZzMYo544fZKR/outvv+vqLFRtrqo/FfvpvgUuMVglMPxUbaIee2vZvMa6VocWclQPfXz2WN/CTdKGV4SUOyaHykC9dO3OOeCavnO/+8Y9//PZyo5F9e/PufOYtC68AACAASURBVPZwqDinsORf//Vfb9h4/n4k8O4SeIi+dxf5c8NXEvjrv/7rt8NNmv0t6HP0de4FZYJNVzElx7a+eKNgV8KA7YG8OWwr6gDyrrUauy27A9qr4rNFrKuRku4FDQl9SbXb30uUSD4E210LkCFBnKP6AUgpaAcCnQt4CurtU8ki56tOKOGkzZJlQJ25umReyU+VRypsSjAVXAKYgjZwrm8AHgIOyYRQ6vklySS6QLRkHiBbfyTbiIH1Rb/3CZhccATYTBcqT9fSQ8BrfbR6vHFdok8bJaOaPDR5LdlKRuxo9yk5TnaIb6QRm2xbxr7fmsizv5IZO4Z03vHJo2TB7tstM8DtBV7mBEGi4mD33/eBLOSLCr9ugeMDCtIkjdV9tuKzQB5YbsKsDUCuyR6wba7osnO1Qz70m/yq12TNd7AB9tV5a8Xajk+flkzOV6noQ/RNZgOixma+jdt8SOBV7UjM6VtBMXvwfDhvHJcokdGtKpFkGeN+p6P1dYC1rYWTm6SU/14f9FXy0AQaucRHNJaYN7pCBmyGn+szzlSL6qfEi9z4f3NNj6sb5Fair1Uu9RGdf4mihKT2ZiyIJ/bapJtdIi2rl9VFsUciW7LX+CYz5BI50aXdU6zSx91L4t4k/BLKkrL6t/o0Y3CM32GflVeTZDGSTbInc73PS2qTQ21Gv9jP+jN5knv9Lt0gRz5d1Ys3UCP45ttG9Nm2i4xFkAxvjCiym2B/eynC5CiZNm4Js37U77AHY2u/ydK8ItPEDjKursMi/L55qk3R2+K/S0xU1rdK1sIAm0Jk1YeJ8SVALjG939gv3+K5dZsLZKfYg/C7RA5doO9wpAUKsXS6wW97vt18Vbfs12eZJwsg7us4m1bp3/hx436fMX31sBV/jVXmn7xhVHqIlIOl2RZCTbXh9fu7P2KvsctCTRcfW1lOTvVX1UGxwCKO+aZ7xS5ijRhdrLb+rS2k085ZW8UIxnrbJtvKGPFoTsixiwNipHPorXbq6/WVXvFh9XnFcWJOc4DitPvdveibdsldnITRdnw6Opl1665FMH7uxi07D4ZV7qOU+Bjy2N/Fve69virEoKfkvf6sXfIRU4p5jGntwFydp/pM+swfzD/vRRz7P5Jvz+bbsZ1noXQ6NH3+l3/5l7q75/sjgQ+RwEP0fYjYn5teCayir8kQJ40sqLMWeOfgl7z2eSMloebEVUsMlHhmk9VTznzXD+Ctms8zalRuzPkPlK2Cb2+be/V8nAUNK9oNVHP8Avf6BVxutd6zLHbceZINwWef+tFV7CZ1gq9gBfw16TLOJkf7HTmlDYmCv7WhUhKwvoAbgGlS3cRXQqCCo5VIl0AAPoAaCUMTEuNQWUde+qXfTWwb0He9ld19p2N9mYrKGHOyfgKp7itZonP7VAlYgAZEI02AlVYGlvQssJLUOAa03kS4oA4Ilbgaq8RpcrHdEeCuDrBNbeovG5RwXH3ZeWu789PEGDBzL+0DggWpkgTkjjGodLHlylskvS2SvCQrtYe1v3sWLBbwV4bXJgBOY6uN1Mbrwy5o7eICfWx7nePKmJwRQ7a99DlJ/Jy3ce5TIrb+2aplvE1a2cP6Limdr/QdMUOP9fkS3xK1Jtm7n+ogCWp909riF5GREtD5dv5dZYB+l5T3fEBb4nZ/lUdkJ3EyB5I6OlGdJHt2rT+IR+Pgb9hTK17YOt/Ln/Fj3abbxRCESRM+1yJRSr42IULsIFDdu35R32+yeAldcpPs8Sl0QGyVCLNzW5tL/vGv/H99rkUfizZ07VXyyj6My3g7FteLI65xnF/epzGzRbjiHqevbYve0Cu+q+e4rrY+Pd4/z+IbsYfcmy/zX2VYffX0e1t2t9g4+x6Zb8v8bJ1O1+fCBcakn/yj+FZ/1+TaOEuW1L7Z087b8RufzCOMoO3qlb6wbTqNOCJHdgAL8SvXp8FTYrHYTf/4JJhM7Njc7Du8c8nAxmIEjb5bYLKQ28fJmBf4QQVrH3fgWYe1FT5bzKLn/BFZ77OkLhm3Opo9VCeNky0g5emMGGxuEX2ezTqiuZWI+rXP9cmzS7v4BvN0cVzs4j/5czKx82HjKr7ig1rhzu/TITFzfTIumJpc4RZEEX9cP7NzVAdujutrxfniTj6ObjaGl8Rjdxc3Fltpvz6VHcNb5pBevjrXNWyRLy+u4yeNTz9q//SwdrTzkeUI7z7WQkziz8RqpLFFI7kBP1qfYv74gd2vC+vsTO5RmfPBfGPjALn45Hf2t8cl8Q2qsbd1d//nu5c7wrZIa4TfP//zP9/mn78fCby7BB6i791F/tzwlQRG9EmwOGWOu2SfQIQgW+Kv0sczEhpUPAQYOEHmrA+SHlt2V8nnzUkA+QLPAPXA9Yi+fW5VXTWf1UPgd+0KzE2QN6YGQCuLAjKCYAFCIFtbQJPgs/uQR9sXEJE5VuEL6AVP8t1nZdVkqODZM7Ss1DXRFfQBKokbwAW8AWsSdOcD/MYNIEm6kHXGIXgDOBKRHS85ZB5KvLQNYy/YudWe+gAYqT4BOBF9ziNXoK3EDv3YuZsjq47Gf4G6tgo6gLgCNbYkCblJGD2XFAGv62NXU42luks3yRIoBbjoouMl8pBGALd5Mh8l1YAufaP3dBhZtzHaGiKhms1uNZUfaPKn/9cWJJT63XluIrTvTZ6dX/txDtvR1s4tWUOulUfbI4PKydwWsG7e5su2Gt6KHknRjvlt+kqvVIc0uVm7/IUqlG7Fs42qSQfCYOMAZun7JcLZLh9WX1NCFphWAcA3elYWv1772tgQnt5iydevv5K1AvzqtvlpPKHXr8hiSTF7LGm+cUreAX0+evKebNm569mf8+iKBYZL2hiH+XR+k8tdK86sf/4mdz6P7dHFzq8klO5d22TXfKBEX1tsbffsW2P3O3LTtfyHamYyqi1c+2Iz5CNO/W+J3OTWWOUeTfz2e+O45FYf3INskCf1i52n60vqN5Ywzm9tYXGYY0mj3QQ7joxAprPpLThuR8ES5dk6nZcoIyvqS0sEtQ+NI7DBK2xWfaEf93x/71z61HkkW/YmfpMRHa0uitfFhTuG6HO8izmwCf9U4gwmKbFhMYF/tKCwcdwk3zn6Tp/EdDqPOLRIQX71S+sXH8afb4753NkVsmyfKon5UhhRH8wLnbVo0qo655ArP8seLcju77VDFnwlos8bzYeDp39wDr+JICVbpKe4u36ovmPHkwef+Goha7+vX3wFPe7LYGBPJCJfCdtsHOaQL7QIghwqHuQbfF68UN9740ltAH7i3zZO17I3fd1xY62N0Fn9rR+sLdaHNo+4vkgcR+7Wj+67OdUe+4QnjbeEoqo+891nKbPVXedZjZ072BumuGMyX+Inm+vckDM9EO8teNf39ftdBKHHiPbZkhwTmTlfPZJvCzZi3u7bF0ut3b/927995VKfY48E3lUCD9H3ruJ+bvY5CfzVX/3VF0rkOWmBqGSfhGxB27NuPES6pfm7xhYJRF8rmBYsdv6A9cD2QPcceLc77PwBmpF8X/rSl94q+kb8DZS1AqwJUJOTgtT1tyu9Vu0FsY1rfW5QbJJWEAIYCG4CsPNVDDa5Kzl2EzkBs4EUKaBicm1qF+AALCVtVs27FUWlTytXWi20ewN+XVUmxwXaneOeTSraXyvHO68AQKC/oFhSAuR1PpFqkoq1V5K4gLNJFT01Vyp0AAv9Nf6SQcAbUCYp0n7/LmGEUEG0FcTtN2BsckFQmCfAqv3QNvAH1BUUSx5V4iA0gPmdCyyyV/0qqCzZcPVeskunJR8A2BKqbrVXwdCkSOJH7tWhko2V/b73t/axc82GmmT190vKAP8FliUZgWrH6DlfuPt4BIHn8K2yZwn//JsHvs83edA1m2/1RkkrtmL1HVGw69YeEo8eG5PETHKoorlEPvm0oo/N0cX9rfJDYmAeL9HHpmz9kXAi+iwm8KPkXPtpEkW+040uqJQsXlsqVSTNEmGJ+z7XJwlMSRe2d/3t+sZ2anv8VglA9lLf6Bq/0RHkwPqq2mGyllAjDRpfq19slcyuvu/6xmK+lV50scVWceRlE3D+EwFI95vAXqxQoq2JtON0q9f5jT9HztXW3BMZdUkoyXeT5dr+9Rf01HEyFM/2OTmtEmSYY9u/9onsu0TfkmDbdj02ZAmlrW8IdjFYnKhcbrIrFqpS4uPJorhi7Vx5NxHvteZAH/hOceGV3OCMXuv66a4+8ckScbqsWgvWIWeLjOymRJ+YCduI810U2n0Wgywq8UtkJ5aUhLAQpd3FKP3tQsfGxJdvbuvH+VBkhnHqDzk0XrJb49BvCzjXnvlf/n8yQpAgxhB9/MP6O73T1z2+RozYOQjXEqTzASqeJj+6hLgyt70HP4oItUDQmMOfeR4rbKY6cNfwr7UH2L4EKF9ABvXr5Lbfin+qcxc71f/Ax+6h7dqXeMVfiFHFS698Cftmi8WEdKQ+oH6ITTSOVJ9eEX31k8hAuk/H+3iVPqYIDtv5myPz1pdo2UXQ6kY+wX1K8l8fxT8X08Inr2IC2dBF19cXeCESPZbDeWnjfufvPSOZ3k2e3/zmN28Ye/5+JPDuEniIvncX+XPDVxL4y7/8y0+ADnAUjCRFc9pAiKR/IILTnTNeQEF4DLgIKD5bVbBz56ht2R3Z52HMCzCqZwZoVPRtRX0A2zZgq5CA7IIFIKivgKyVTn30Bt6Nt4DL9wVwQBewEYAF9RItXe1FIko0ASzBUULZYOkYECR4W8VCUvY+BW7rkyAr8bVFdEFQgmged0wCtrmyOlxQRDYlRPYdKCnYN/9NDgraBOQSacjH3V8FFPBzEwmgwTglt03g3E8bEqwmK4Bdk23JJcBOrvpqnoy7QKwgX1J/V4WNBXkG1Hb1k3y0fe9NH/yOIEV8lFyWNAOoiMGSZvwAHS4ph1wp4Wbep5+ez6eib3YLhBWoabNtk+0Fw+ZInwFoSa7fAcQC7dq9uTKnbJdeX5KGvyAPci9wZzuzq/mf+aRt4xvht8TLm2a3CGFbTBMd8mRPk6FnT+2YN0/yVTvmzbXmeccQ8mxB8iyx2u8lwTfm+hNjRcYi+uaHVWVKFFWErG8lqOd7VS56sL3782HkNVm6ls5Xv9mTJLr68srnNHFq0uaZPEhHSSl5m1u6VGKrx8SR2mUT1fqTmyzvHhurBY/6CN8lqHyPfmi3vhWBzafsb3Zc3+X77o8MMa9NLsUAixzi+2THl/JllU+JJr83bvleoq/+Uzw1nkvksXNzpL21of+qcC7xWZut/7jJY32FNqbvwxx71tOIvj3g3Vaw2YBkejo1G5+9j+irvSNPS5yaJ+NCbrZ/fMzmQrxsnysTfSe/yqe+sfJjO/SuCfvOu3PA7jqvCHg2zVb5qB23nV4M4rvXPsKML1CtDHPARuLW2r3bOvviJ3GlhEBJt41hbSH7+C8LpMVkfOl87Hy2rdh8roUV/pJNs88dRyK1DxbBYDX3dA6y0Vg69whj2IEsJtv1Z/iMHq7P00fPZ0WckkExrthccgxxU3mzWfOGOOHbYTWL9YhSVa1IPi/7MO/0xfyKhYhJeE4sQ5jTJfpKhycPVdrts/Om8+bNNRf3wARssv63GJ89dL5r12zTvfnNxq6OQ3t8tn45v762OLyYmt7Jb3aNeD59W9EFm/L8ZBhg59Iljx5B7O5v+UN9EZ+vsg55vbY6x/zqrpXnwSmV0/1ev2YsJcx3zNbdFpfMzjcu47Hjh0wngz//8z+vW3y+PxL4EAk8RN+HiP256ZXAt771rbdVY/8AfwGpq7Fz6HPEc6R9oPWAs4q+XY9k8nw+q34qDBa8Bohs2R3hZ7vFnLuH2w/Q2La7BHtgrA8R1x7CR2CS/CNISkBYcbVKCBAACWtDsJNcITwBgZ0joZTQAoKS+AJov0mwBHXBv4nd+jpZtLoGYEX0FRQgL1rhgwx9VdG3PijXX78kykB9gRBwWvBCboCl1UOyBmwlIsBcg7qEEzkhEdUHSbP7A5rABSLlJpWITGOQsNEHQPKSgQVwwFQTxOqVPgBxkpYSxiWWJg9z2XkzdvcuANS234BNQAYocx7QLkHeedUVwIzcjJ+tr++qqdgx8NbkrESfN2QPXM7+JTitWiupVL1oIm/OJXGds9oiYO5aNs+2LkEBgAPyBc/kpk983wXb9AgZvWRrBN980RYekH3IL4kPHTEPwLoEWiUdP2jLmcoLVYLaKTmM8Lu2g3ioHfNFEq7df8fIDOm4+ds8AtB88T7Zw/riDejeONrx3oTKWCUYXe13fz5j922CZl7oYMmKJhUbqyRZEsoP8ue1RT6IPzO/O8cckS97pBNijePkwjbZkHGIm5J3pF0Jmvpac+R+O2/zw2ft942pcbp+rj5TssdmbG/mi8Wu+gM+rliADSGHyIiO+V2fzZv4uT6V3JWg7jg5aqufTZC1Zd6Nv30optH/JpXksP5vzNO34Zcf/ehHb/9H+A2LdLFx5yH6ZuvbUYDUV7W7c2Z35rRj2HdzVt/Xc5DL5Hv7vOv4av6xfq4ycLwLUvUFZOCzsQXxAo+Iae6p/2x657Fd54gTZMJ3FT/y3WymC5cWiSX3iD66bNHAvemDtupDEX4WMCzswi71ZSPO5s+7fdfc7V7IDbJ0v/UTxtuxnaea0P3NBYy48+FPfmJys7iAEOWfpvuwsJiz/i7uTDdLFlmkgTda4UjPxHj9sJ3W/G+M5g+GrM9Q6adPnuknFllkXhv0AjaRNxRf7Dxt8nPF9MUGl4Clq/wrX9iYznYa32Fw/o5P2r12j9pXcd/FCvXj9dmwZmNX/ej1r7Vr9l4ff3Vov8E0bIFdTt9nB2vTguz0wPwi4rxIaPHbDimPk+GL1s+SbjevgUlKOsr9xBdzxueI443D9dfuV0zNtqZHcCY9lrsUb+38nfdnf/ZnDQvP90cCHyKBh+j7ELE/N70S2Ft3JRCSZ0FUkEcIACxz+hJ9z7yx3WDXeF7SgICKviY8CIMRfFtJR/S5ry0zA9cj+pZII/r2WwHRJXEkTAgHYGyfgl5JPuBzbQrm+irRAiIEFEF+1+y7YFwg1+0SJUG1DVCQbYPbfUi11XPA2P0BvbWh7N7zKvrCACBKEkyGkzeCoEG4BJCkHPgseWrbIWJSsgv4ADi2F9IvwNCnxEmCN3m16lK/S/hJLPTLvQAhOg24ALsS+SbJ5sJYga8mlZJccpYMlCQzH7tOgnsJAG2qSCUT4Mfv2qJbTepuNSBCFKCSoEyO9LPEA+LauK2066uqlgI0+tk37u47kqg6i7gBMEvOkRsgfJPcEn1NlOu3mjhfYM8f0If6Lv6l45JcNyl2Dbux5WUJ1pJ+/23j9XB+ZJO5o6P0yeq6ZG9/T37zpRZLdu7aYaMSQUnU5r4+1rYbtmEc+7vPaOr8NdG2Uq7qWcLarXXIuvVJ5SKQ3YWX9Yu+AuNdJFFBJoGyWCAZrP5W380lPXJe54dN8NGSIXOx9iR5xt92Nxe7ZnJu+84xl/yG8ZXoY4fmzJxIeCRy9Iuv6nyU1Nw9jFEiumuQhhJZMW/HS7TTd2SoNsTP+im+lx+6ySuZiD21QfdBXhhfE9d9l8R3UYS98kU+3Z/tsNP65PqE/+07HLCxT67zV9u66y2O3uBoy9jkMH2fja+ab/8R3LZNSnbNA9k1nmzuxZXrfyrT23/6j3zRf/jB+SUKSow0fohF5qyy5PNvH2sj7gXfiCtiL53Y52y8VY63apSuFk/sXtrcvSw4tEoVCVC8RWd3/eYTBoUfxCqE347TQyQuAm2LOOur+M7XwHHkWTxU8kNV+xZM9GV9Nsf8hUUe7Yr/JUfg7vlWW8fFnOng+jo/Rc82flgM0QdzWthZPxB7O3+xoQt0MLHFUrKAUywQr09kp4KdP9m55p4vgCXg7/r6W5EFm9WP0BOVvV3sgB349Uu+1Q9VR5FLu49YhOBkT41lOweWKeZubKlewjZ0SOzRXzpRXPTKF/AndI4+IST3u3kj32EJRF91kT9VjdmdCLDFjX2Tj0pZGN/cbEwWkMhzn3KiLuzxS5foEweMvTnkzpXvIDLZmAVk+ta53TXT6z/90z/930LC8/sjgf9zCTxE3/+5iJ8b/P9IYC/j6ApcgTTAUTIK4GpFjy0CBS1AwCX6VIAtcIzg20q6apI57AUbzyMZ0TeAveRy/20R8KY74Hd9Vp2wACFgSF6RU0AGEAv47rMApUCgQQygkHy5J7DQxNU9d66AJSEA+AUoCRAgJrgiRBEEguyuB3gkAoDijnuOkIobySkQ12fiIdGAkSZngDFADXQBj96UB7wCQwW4SInNK5DdFeDJfaCDDgKqtgMjGfQdkAAeEAv7NC8lam5iSk5NzpoAAWkFGuZZu9osqYFIBBSBMYC+iRNiFnjdvfZdG/QDuSAxMze22ABI7TPwLyljI0goyf7GtPv5RBDQQXPuevJ4tb1z9m8LKt2l8wWzTQyB7Cb2TYTrh5rsG6tzSwj0NyDZOAoGmyDyWfrhPL5PAuA5fPNHe2aolwPZzqdKdrbFZ7B9MlaV0q34831b7PBWY7qAQJNo7XOEuMRZtS6QPp26pAhfbS6QeDvPb5JplSu28vLT+my13uJNqzk8CoDMEU4IKWSfbT27P//YxJ8+szeJEbuYXOmQedM2cq3+rHPJZ2qDDtDPjXO/zRc12SvhpT/8HNuWCNJpJJFkvPfe9+om34+I7fh2b34eWYMYaywpacLu6zPoSP0jf4o4koRJWNlXbarjkKTxw3yV8WmvyW7HzUY63uIQsubzSmg1RvETfp+cxAIyqK9hi7M3L+RYVd9Iv9kh7LD+TcdHBPk/0mW6vvgqFlRXEbr6wpbpGv3etR1Xk2cEtXFNx2bzYlTxiPbI1Xh91ic4h1zpNX+/dvkE55Ij+a0PdxGo844colOIUNgCTtLe5uDG3mIz5MVdLOM/yM2nhVxEroplsWljZVO2w47I3c4Rz120UNC+NjbwV8gHBN58uoUvpBtCYm3t3jtXZVIfi0A+dEoF+frlMRFwcJ8Raf7FbnjNnPLzFiDq65GgCL9LwCE8YZUuPomFdtjMTviWLpjTJ/HAPUo6wahII/ZJh+FbfsZcwLR8Uhd26P3O2fm7P+xeG6lvM+/0sTZA3+QZbNA4alP8XW2Gjygu4CPEHX69eYy+iH/izWRc3EIXxexd10IMixe7/+TNh6nQhyvE8fVp8trnrl27s1U4YnKYfsgjzMX6tL6RE6xeH00GjZXGh7QUQ/iCtYu4hmH2G90shkTy/8mf/InbPp+PBD5MAg/R92Gif25cCXznO995S/a7uiIwCt6qvhpQlqAumIyo62oqIkVF2UCBrZm7r6CxwDFgvesFkTnuXWd7XIk+4NoqjgQIiEGaAF77VAlXoNjggahpAtMAD0hJepo4Ag7AGTDgnogRIH8BCPDQXgmk9QUx2a26HmK89vQXMBTgAGpAWzLumSlIi5twq/KSNArugEtXnRE+JQla0WerCLKziTiCtmDQm79s3QDkdp3xAwNWB/Wf/ICjS6KVBEW4AQ/G2jEDgwDHZA2kSwzodRMt9wVQgDfjpAP727l0ALA0p4g+yWFBYfXwFbBlz/ShyRKS2Kp7k/3dCzBjL60MQMaUlCngAiyByj7rrdewgdobkF2Q1nHe5BUhYB47D5cA0iag7P6udR/J9rVLukHvLD6oqliV8f4vCRvRx97YYQmNyQGBse98IMJ0Wwj5QMngzlcVLcFS/YAkV/HHN/eeTTasxO++89N0A7GHYJKUrV+qMyWj5LV+ISBtL1YtJrnfuRK7EizrXysA2IrzSwYgtfjWklD8uz7xw3ycBLX6UZtHCvB1+3t9R2huXCVKdm/JJ79TX0gvkX/GIaEyL2IHHTR+umEezN3albDS07VRmTbhrC+kZ/yCZ23V9vlSvlLSypaMtfer7fGV5qH2qg3HOn/FHu0/vybO9dq2ve8l+syVdvf75qIEZu+vb9Nzb3BcVd9eyLGFR/5v18Mis/ORfSP6xLLGBf7GPemAc+iIvhs32de30Qfjmb8VwzrW+s3GTte5d+NI5cb/whzkorIOnnHcPeAtPhVWWL9VG9P12mbnnQ/y0pgm+PqIUOOnxOMbc52PDBC7LRTyswiC6QZfOt/tcQzDlxZRGg/YBV/ETvcptq7/iD7PSePL2XMXyJBsO2bsxXIWcYZ/t6A0/VvsuS8OmUz1g1+EI8nJ1ue1z8evb33khrhdote88hldsEeSIkdnJ/CMXGLjJgNz2erIyVNsa4wrOU2P2JN5Wdvu53vJ5RLpsNc+HaeLZC92sE/YlXz51s9hD3PMF/rbZ4k+/WU/XSzanFX3ivl3vhhVAo1vFHPthDG/ntVn0Q1BN1/mv+dT0n8+34Kk6n46NTnyg3br0F+LHcXqlacYtrZqU/wMH9e5gBGMUSXtnY+1SYf/+I//uC7n+f5I4EMk8BB9HyL256ZXAqvom5MVCAQXK/5zxpLKOWGEwJL7/R847kNgJce7poQTx+1Bybtm22Vs20VwDDwM1GwFc0DHaqsXRjRBQY4AYxd8WdmUmAkmCAdJn4BegF7AS2ZAs8DdQCOZAEx3rhVWIAugd58CAACthIvvkioybH/W1q2QI/s+pNa9JOv7LHnl964wdvUekKQDADUQgCCwig7QAIrdCrL+9vmNnnMEUCFLzStyF5iTJN/kFkF950eiDxwCUwV4BbkbG4DsXJVVBXX0aNcCbua2iRH9AuT0o6AWCAWKmkBpq4lik+kmVvrRvjWJL+mx4wjyya7JUBOHkisSrp3bbR3ewm0FGChDttF9NgfQ3WS/yWx9VW2nSa7xmBd2SDe0VwBZQN7r2TPbQKINzM4vzSct8VLRJ/kvWf0qKV97dGCfbGSy4kf7jKn1ydZYhFGfQed+iEXtG7tPK/IqKWyptvDBLwLIfBCi3XZi4Fy/LMhYobLECAAAIABJREFU0V9fyUxCUqKcD2gl8c4zj5J1dttqkvq8nce/kqPFiv19F19q5+yJL23CUVsyfyUQ2ofpkQRx55YMd02TIInY1Vk6yHZLdtBd/S9x137ReTZExy6xJpZLdne++UI2NabUNtkv+bnXJY38XvvtuWzrkr+1xRKb10aNlTyr873nfp+O0CF+cOfXPnaOhcq9jGPVfSP+EOOIPi/fsT0fDtHW7rf52ZzrM500t+LV9feVD+LNOfRlNmze+PFXvlOMuL5en8SF64vEPbqzsdykGzasT61e73gXOfT9FdF3ibJiHItOdA5usni4cy00NY6QmTHunPk6GEUlm5jOf86n+99HJVhoMH+NQ+YSRiATuxoseNrt4Nr1vdV8yD4VpJ3/6c+ItcUbz4L11ueRM2LB+kmefDmf737kAF+Qn8ptn+IPMqk4Z3Logv1kpbJQZTfSZvrFxkv06WcxGBzopRCIYjpsHuQG1Q82MfkWx+4amMb81R/6Tlfci6+tv2uMqF3xZeaWTvRv7WzcXQBwrWuaI7BhuiDWOBfOLKFO98VwRF8fCUIX5QoeweFFNIhW9orQg1O64wpBt3kvJlkfzS25iwliPflon8+kL40NziULv7WAo1iPr9D2H/3RH9Vsn++PBD5EAg/R9yFif256JeCtu4D7PgUnpN2CvHLx/TZwMIJu1SgSVYACKdPy8AWEOf1d65leu65vulu/5vgXfJZMj+RD9HmjoiBeANYECmiVZNrSALwKpIKB4L17AziCu5VrAVuw2u8FIO4vAEostCkYCcSStskJ6HZPhAoCReIt2DVgGouV0T4zq9VAknCJz+bB1mcJH8Jrbenf7r1++IccWF9UryiTlxz5tEppfFYAVZXt+Pqoz/RDstFtJBKIEs+SYn3Rt13XMZmrEmu+l0zYeYCypF4fEEHIVPYhiah+SD7cd+PRV3KVYJeMdB6gtTYLnCXjEjAgVQJmzN02Q3cQG5dAqw2xB8lBq72Ml03tHKAd6FLNIMnxjKWShe4BsL0Cxxc4l4S759eP1QfsPHNoPnbuBepkeJO5LiTY8jhQO7+E6Fs133zTkn+Jjq3/VrQL6EtgrB+1c8/nswCCaLfy3m01bKDA3DHyKSGCMJdwqUAxFyVjEVZ0YNeub3wnPWI/YgJbRpDxcwXt9JMvMl/8DiIQQSKha/LFzkogro+7v/PNJf9c0gQx0WSj5J9EhZ7cJKKkWxOukuBrm68TO5vsrE1xlo7Scb+ZPz4fQUWXmwSyaUkvW71xgnz5lF3neVjuL568ijFs6pV91rZ8Z1tkhgxBAiCGdk/n8nn+9tlYa072CY/U/+q7BR/9ub6PDQ6LDMesmm+LjsMjKujXt9keokXVi9jZvkwPp9vmTlzb+LuIRQeNv/Jiv5cwrR7Qzc57r6uPrD5XZ8gTvuELdo5YBauZnxJ95G1u6TEbp2P83yU5ioNUDLuvvu0cOivGwxZiSzERu6PD9WvIQfF852xOkFUq1ew6qU/iTyr32mcJCv2C3bogsWtgURVWtsz2Oj5WxeFIZmQMPfTSkPrSYrLdSx88UqcYVOxe/1q5rV+tUoRZEEQWay0kswnPrOSHXAeP13fxO8g5OzvgQYSkOEwX4a/aDFxUok8Mqc/yHc4udqi/oe9+by5An+kEXSNbf9MPOsN2+Cb2TX/pfq937cX/7lUZ8insip14droXdKgenZ7DMypaVZCKy+ZNtS8d3Rj22+7vMQbkXVKfb6gc66fFA4Rl9bMx5nMyYUtiJlnKvdb+H/7hH95pfv5+JPDuEniIvncX+XPDVxL4i7/4i08rcIIeIKqKSSCYA19gmuMfyWfb2T4XSIB1z13rc5wEza0OIQn3CewtWO8+AzcqZgZurKQLJFaB1ldBVLIC1AlqAB/giCgREJrkI3okvAI2YNQErWBZG4g+QMV4tVPSA/AAigsorF5b6UVACmpNkt3bFl2gCSCzrW5/Szh2DWKt4weWyGb9QJxNvoL/+gEM2o5iVVKVlySCviF/kWs7jqAAavfZhIQu6RdZ7VNfzK85Wz8AMjoBfAKKJQyRbU1y2YA2JRy7fv+rJ9NdoKxJaxO56hOiukSEe29MjkuaJDAlc+g9faIPxud+naeOTzLoOqCLniPrLvEtcSnRt3uYc9spVIMhl1TVlujTh34W4BUUs9km62QN5AKKkgDJZxM0unXBfH2iuUbGTqZLYgZq54u2AOENnKs09hxS/nFtAeEdT/u5PtHbJlsqK0qQzWa7rcbigEqIEthN8iWMALG54BcvaUsHWgG9c+artUWH9nmJe/7E2MxHAT/Cnh3XLjcOVXBN1GpTSCwJO/3eOUjG2rzvtUXfzQcbkIjqf3/vNTuf7yN7suRL2TgdKrljDGIZ+75+j/7P1taO+RFL+FcxafrAfzY516fai0STTzGfkuZrZ/TK75c00rdeL6lzf+cYy/WZvYcx3jlq/BM/2XttuL6OfK6fcY/57xF8q+YbFrG7YHOqymh4ZI8SUfHV5JQvnu1u/JJ2Vbg7Zru6PtM5ffc3mZGjOSaHEmvmCAmyaytbbSPZjB9GEc/JgV52YaTzvOOqpKofu4/FPHH34hPjqT/c2Kbbw41wDvmwK4Tbjm8+PMMUOXV9vu2M7qeqj33WJyH6VCUhmSzSaKtxmE3SQzIlO7hARTvZkqlKOhi1OyFGznRXDMwz37/4s08vo3PMdnyLHOLr+ry+TF5wOb1std7kbmumSn59t9gjFplnPs0beel2F+LlCMZNLubXAohPj/iBr2Cy+vK1pbq++sWXidvmazqw+2mr2N2YGi/rr2qf+45A07Z70md6xe/QBz4Oji3u2LESgLVPegP3iN18aeMKGcGsmzePHjD/iD5b2SfHzdd8WqtZLVTCdGtr1yjgaKxcH9bGreqrj2rco5PmQX/hXTGWz2Fj9R3VRTZEt9im3GX3/v3f//1X6e5z7JHAu0rgIfreVdzPzT4ngW9961tvwQwYl9hJzJBEHjaPiNpq4YCEt+YCbHOyC9oIOonv2p+DFoAGqteG7RQ7z/a4EX2rmBGMFlQEEcAG4JSo7HdbNFrJ11Ue35v0Szh3DMBRsQEgCSjuBdyqvkHuGXsTVMkAMqxAUXs7B6CwiteqxJuoFOxIuge6rE63is/23ZJ7Jf2QIhJs/UNGSBoEV4TQPgcCdhxQ2qfngGkH+aF99yOj9Z9uSRaAKaAGOSCgm199Kona5Bb4IiNVSCUZLumm38DYZI9g2SciDVAG6AqG6Ze5l3yXBLj9bFJandx5KiHpvJVW+rfzvehg80J3dn/EXO0fODVvwGXBfxNNOrnzm7CUDG7VWAlgxJ9EhCyaZN6+7e+CwMqTDpTI0WaT5/qHgnoAtIln2+wcsSlv3pxf8lgByT+SffKvDtBzbTcxpEP8jaR0tsPXbMxAORKMHqj2k3zfZJq8zBuCz7NUkbL8/k0q2LituxIpYzE3JR43vhL8dJickf0lJ8UYJDXCquPRN3aJcHa/+nJtXx3hPyQUV7ealG8uSkZen2R+kHV8T5Mc/UBA1heyc0no2tmYmrTpP/tmp/UnktB9Spr3e8/VpkSrxEUJFfJo3GpiKmkmJ7os7tUH6oNxsrf9jYyqTbBZNi9Rdh0/aVx8evt3sY1zEFv60jglVnkhmEeQLLmdfVg0m52P6Ef0mXd6ICFmM+xWhZhnWRY7bGxwFr3p+PxOZmR0dQRuWFtIPfaAWBFL4TvndQGx30uEwBlr83M2Wb1nN8Und6712SLHfAy/IU4jU+kXos/22M0R+WnfIqJrWyFdWcAbKptsP5xcYEt2y15qv/SOflZe4mOJNf2sX+f3+9w+z1Qr8QnH7dPbztdfC+gW4tkvfLv2vRgEmSdusxU4Hs7b72I1XNVx84OTE2KU34Y9GpNhaDiK/osD2rAlWBtdgODbNn9iQ30a/SiWYp/rr/hk/vlM2KBxkg/r/DofKcd2yNC5rm0OVV/J1xfH8018FVmXGOVLNzfi6fXV+9u9zOnO3/zvUQR2DKjKQ9JNn7x5lw2ItaqaPY7HPLAxdoqk7fWdi4t5xF/+rPKsv4cVi9Vg1h1jP+yMTsix1r/f+73fu2Hh+fuRwLtL4CH63l3kzw1fSWAv4wC0gFWBsc8C8XyltWE1doFEdZ4EbE63FX0CN/CAILyvft81A9Rf+cpX3ki+JdSqZgR5/RIAgYc5dgQH4FLQteuAWUFGkmsVd20B7cgrIM31khHBrGRIgUyTEABemxIZbTtXcAOMuhLtmiYqAC6A6rkzgJQVUNt4Vfk5X1AH4JAIkknyLIgokSp5LDBZ/6YH2gCQJAnrCzkXWJnfAjP9BNxKFEmufZoH+gFgSDgQhghFbZd8dJ+CkyZfEuMda9WbJKjz3+QGqUN3OkaypwNXbyRRTTyQN90aVEJUIlWSenJq5QUbKJA3t8A+MAy8AlElp8i/YHXHVAYAnEhAum3u6fUF3gWLn0usmoQWQLv2Anf3KPFgnjoP9GDyssXFmxkRfauusJDRapCSN/uOYHDvm+yxsW6Rqb7MLvocPIkf/ZXE38TaGPkcSe/us8R6/9lTZUAfEOmqrcmEPpoTekm3EFZ+rzx2bp+DtbYkqk0UShBWL8wx+eg/IlvywS/pc/uu7erX2hEbxATzJona+ZISc0hn6LC5KEkoMWocqV7qz+TNhvllSWg/JZ7mzPySs+S2cYlP1M+d23lrYk3exQmO8eFkg+Coz3IdOZKZv7VBVndsEvceJ0/zf5Nsf+snGdFV/rA+mZ5vodKjRCTFtrurpt32tpIR5p2NqMTlH/l58VgFFrl3rkrCdXyVDx2R6PLdSFMxynjFaz6h+tb4SEeqz6pVYSJj7T2vbogzdL3kdueO/JFRfJFFCP2EUyxiwHFeGNFKPbLefZB0fF8ff9IYsnZHcKi65JPYjjhv8Ui7dJIsyPsSvxdL0/3KnpzF3Prl+wgHcvNM4/XHs69bBcdHwSfdGkxH5y86J/A+H6g/7TMfw2fuerjJd1iT7q3PJdEmk+IjC1gW0izAKiqgCyWWzHF9CEKcHvhs3KlffuVf4JvOL73ftfpe+2o8qL3RDfIrxie/Ynh9I6/GH9iAvYmxxTdrC86Qo8Bnm3PPUJ+fg1kR3SrylnN1ocj1xWy7pni8jwa6zwsuOSeWrW83JhVzGRsfx4cX17Gfta9qUftkwresnW984xt1Vc/3RwIfIoGH6PsQsT83vRL43ve+96kKYM5Y0jPnKQmQRKla2Xke9jqAbAuGoLiAbbXHChSAhuhTXeKaBYyB6q9+9auf3mi5BHtAWeAu2L3jAAglgMAL51+irwRHAxMyUvK4a/0usbkgQOJTUgY4E/iBgSanwIx2naNv+tBkF1EiaAJPk4/niQnaA4Ge5eXzc9uPAJeNwf0FZ4k12ViFLhgsUGmwNUayse261Y07B1i2QgxY0L+Nz7ZCK9MSjAu0SjqZB7o8cEOXgNMmKBLTSwY1idx9rY6aO9cBvgWN5GGuAFXXFuzte/VNggKcG5tV+gJo9zYXJS92L8lbSSdzvN9bkWfO2Rvb4h9a1Sd5YI87h47c7UHV34Ji4LfzVVKpcqlskRf0zG+XkJL0kh8ZdF6buO27hGqEnrcf7tNWvgFkW5iQNPRVcg6cIp8mt37f75IrALsLAshGBJ/qaLpUee179XffLXp4/tI+PS6B7EqE0R3Eo+0+5G+cbJ+/oLPrexOi+iLbjRGXkkUkvypjc7m+dIWevtDB6tKOae/6nPVHv42VrPZJ1yX27LXn1P76+47z6WRAVuaI7vmdv2Mv2uDzXhF97HzjYMtNBNv25NCkSnza/XYNwmnXWHQwZ/pU8q7ylBQjQPkHPowd820lfchBTNUfOkRe4s8l7NgqPXDPa8uSee26T4kvczYsMpvYouN2JnhoPRkPe9xqPgTUfBzSfJ/i9e63c4Z/9t/2/kt0s13jQLh1Uaf+g21Jfp1XuRRvaHdjgcHMF79P/9lzSTtzaK7ZQ/FSMQufd4lMOkO3yF4cFXfoGZ9h/uA4W3b5JnM0/7Frd51xbJzdWUAu65tKPttN7XigH/rf+CxuaKe2zSfzpyW4yGdzRy/EUufzZ4g5OoXMmA/cP/Zq8UcFnP6bn91zurn2pt+IQ3i7mJEusbliuv5m7sxx/YV+0ZNL6PCvdBnGUzGLCHd8cYC+7lj7K76uP87RZ3PE19fvk199Av/Ssa8tpJHrSz6ZM7/xkz6NURxl48Ul+msM9Mw1Vy/EC3anP/o6ObBbmE+u5Rmki/mq89lKnz+MRC02WRvGA1si+Ohgn6+4a/d7/YUx1U+woY0D9ibzyq2+rD5+3+0kEivZbuPPs3WX1T6fHymBh+j7SOk/9/4kgR/+8IefyB2gquKZE13wtNLKAQMSI/kGlG05AGgWBDxHZG0AH17gUVC94DBQvIfdf/nLX357Ftaq+Ub8ATQCs0/BW+Ilqb0EkCADYAqsDfQCteQRqdUAXjJC4icp97dPoFUgIk9BXJ8BbvcB9l8Fxo5DtZ+5WcBEXEmcEX2eH4Z4BaRvQAbeACYAHamDvOkzaKonlZ3xSXr3qfJp34Fb8gOI9G2ftj6Z551rXlRTFPDpC5kDnNoGTiT7wItkF1FAf5s8F3S4N2LAHAArEk0AssQU/WhSAKQAtO5bXSiRuL4gGum6e6s+MHd0BjClb+bK3/tUZaBKz9zs2s1nn+/Wc5q4r28l+gBOurP77lo6VlALuJJHdafkCbnWHoz/6l11oslJbdk5EgfJjMWKLTbMJ+2/KmNVPoi+3b8JKr00Tr5mPnLfkXq712TkAdqtil4f+cW13ao3fSYz+tlKBiv9qir56yV/0x/+sJVG2lHVOR9Nf9dv+oV4ukB+46KrZDI5SkaRHrcKEsmlPSQFm+9CjxhlrulD2+hc1y5L2CFs2NBk30SBHtQuGydKmrCBEjP1p3yQ+5MzXd91ElS6Ynz8GfmTsfnTp9rPTX7rdyTm+1TFvd/bp/p1scw5G7eE2fcSf+0XXWiixp839q2dnVvfyXb0RRv6SUdu28jQJvX6SZb0CtE3TLJk2Ja1tanaqNsk9X06Y6HTlssukKoG9GZSL1BQUV5/XH+/++7ajqm+rfNCf+kcf7jP4o8SBXSW/2dvdKdEBpxk3neubbG1e/OxT3bamCZOujd7W/u24LJhtkbOOwdWUKEHj9BfRJ+FDWPYXG7sd+F6vqePOLlbQquz5oGNkT/fwOfsGufyIfym2GoeGptds3HSIzhZFV4JSz6gj2bptln2Y8ulx+PY8szHwT71P8bIDjvvbM24jWH9rk+lVzsu/nTBWv9hUwvQMOpdrDZONtCFCT61vg52s2jkfPpUn1B7KaZwLjzwSterp7U1fSJLn87RluP1o9WfLj7Rp/q76lT9JMy4+9Ajj0qSoyHw6MBkX31gP3AaHVeFCfOYOy8LM7diAT/EDsiYDPZ3iVvxkt9xPZszzvW/eNJc+F3c/IM/+IO6y+f7I4EPkcBD9H2I2J+bXgn84z/+4xdWQl8RZQKzhHtteICwrS+IvjncBXnJHMcPfCAGrTABiEueVzGzN1qO8Nv/HSt4FPRKQiAo5uBLAAHAgHRJhd1z/ZJwAyUNchuPVfMG6IIjQRM4bBBz3yZggrVg5NN1CBTguYC/YAR4ArwQsVZFkVZ9SceSDcRrV6GBEzIRcJEyyBoP5hVkK4ddC5wA7+YVSQHEIY4EbHNKbwBvxIb+3O0uux+AsvH7p98APsLENheJLoAA2JaouQCxoEU/Ch4lXQWfEhT36VxKhpGRyEf2tT4jc8mx4LJkY5MR4LwAE/gFKtm3/gFiJe9aVbbr93ef26L/JWrJH+Fufvu8Polb7UTCz06MRzL885IMCQdQXpKhYFsbEgZ2TofJ3d90diB2FXx7nMD+b/HBAoStX2yqlVJNrlXxAefkaZsrIm6y9LxSOq8CBZF/q3jMJX9Bj+i0RJev5ns9YHty4NtL9pTok0jdJE/yUl2W+OkHm7PVrM8EIjfnTva9Fx1BFNSfdtwAPjsXb64NmHu6wmYlp5fo44/4xdp79UfCKNknx0tE7XoVKq7hL8jW/NZOnLtzlmw1npDN2mmCVHJDHGwij7BZXyXTN7Fiz01km1T6/R4T04yJbjqPbVSG5NBzekwbt0/9u/1B7DXJZNs7xieNRLHDYJ8qSNd31SpICPPLTj2yZDhm9qVqC/ah66sI7PM8L7lKDvV7vlc/xMnauDmv3KovjjemiwMSefrPbtZmz29slZizVX1iG8UE9K1E3+6BjDAP9K76R8fFEs8UFRN3LozTRTAYadexZ587jz9SXUz3ybQVRvpf/RUn6rP4E3bmfLrHj5mrT0Dl/70J3rhV3u08i6n0s88l5Zf0weNQ9MPC0fRyVardtql6EqZo3IOlxJrKhu91T3GlOkQXxIP672IU2Mr9LFCrsETCiq9i2SWR+VcYxHwhoOA8dkt36xPYCp03zvr6EkiNUY0zYkt9YeMpu+Abnddz1i9j4P/5hmIjxxDZ5L7xwXDTbzsFVIq2YpSfqx6ITca+dslMfmG7b+fIvK3vzSv0i7zhPPq/vpojuktnfFZvxDj+F4a5vsf9HqKvnub5/lESeIi+j5L8c98vSOCf/umfPq1GCtISLk5TMAYM1oBVQltfEH0Afq9Ze4CMMnIPnl+AWEDpFrlVzuz/QPKCwM4R4JAgEhBbHBB9SDDtFqgWhBSsNKAWoAB+wBjyATgGdIAJxwc0AZEC5ybgFxCtrQJZoNU4C/4FUbJ+RfRNbk1WVBXsuKBungts2m+r58hcJfMSySZa+r9zJVq714DX7q2qx3zs3n0pAAALjNMf868vQJCEERgxln3a5gvIGbOKpAJ1IK0k6frof+WBrEEyAiiqCtiLPiJ5WiVAP3dOCev14wLpzjP57PNWRJZY6vcmipKsEnqIagC25B/ZSbb6HDmypgf1F8aF6GulYO3MNbsPW2iyR7clneQD8JXsoSPXvneu34BtYB6w5tPcp7oygmp+SEXfFh9G/G0BYrY1HUVgNwGT9PEx7tWkd/5w11h5p7c3KUIMSGybgFZudBJ4pie7t+f1qEKSJOwc23G0u/vzqSoN+TA+afeQuNYvG2eTOPY/HzC5XV9A7hKBkgX0n0ycY+7pSGVyr2/i3cSCbpgjJKvxSILEEX5YctYERlttE6FSAmCycJyPlPRVD2sT7oOUY9PswPjoFhvufd1r9+BX+XzbrbQj1laOfKC+NF7QQX6UDrhePG17xlwZ3Lk2Tgn1jX+d8wKa9p+ONobOZ1m0mp6v0sXbdiXUu2crV5DSCKRds7f17rEltkSykdnpfIM3Wu5zRJ+3p7LnxhULPk30jd8x88s/dXGpsqn/4NfdS2xgR3QRXmHfSJWdV/wk3jVekD27MLf6D5e5N32BlejHtXE4jy/q4tP6bSGQf6fv4pVYfSuYrj8Vcy3UNH7yL+KSxcDes7F9x+sjja0+iFw6ZzsG3+y7hZYdK5FMBmTNz7ZNOm07uudQ0lPEZ2Pj+rKxWRhGbntmHhssbrKwK943tontjdH0BFbab3wrrLo5XYzwoggkEtytDTFjsi6G2u8qNuvrdh5Z8Ql3Tqrb5ruYg++D38jkczFIH/nK6rt7a4NvbEyhR+uv7z4nu/kw49/fcpD1fTIWxzbftr3zdd5gjfAzD+Lj5r25hXlfhbKt1psnu4Scb5702TjJEx7e8c5/fUxjw/X5dE4uWUzHZ/HDzzP6GhWf7x8lgYfo+yjJP/f9ggRG9PmHoBBwAESkB4Cz8xdABioQfQ0akpI63523/wMe++yb0wYyFji2ZXf/l1wDx21DkG1wt/qJaJLorI+qwzpgCYWgsb+RlABvAzBiQLKw/gi4iL4CvAsEmswUmJVkA05bnWjlG4CVSJkTQA34LEGGUPQAZ+DHaqoxuEdJFbLabx5Mrvzf9k2BXKAF5gFUYGrtDjT2DcyIuQJxQZ98rMrSt312XqufBUlA56vSfokBeZKjRKor2fpBXrumc745Bn4kXsALUCNRKaB2Drl/jrAgTwAeaGzFj/bbhvOQBmRDdySqfd5hE3SkB7CkH87v/DoX2JQ8ssN+lpBifz1m3oy3n+TsGCBYUq9ERAlEILvyoN8lIoB8QBUZMiC7Cr69hMMjBeaXps+ed4nsM8+SMDpTO6dD+23+b58ekk0Gkm/zIgEFwttvdshvA8b0gG4A+yU4JD8lKt2bT935bL7zzB6RKnwj2SIlJ5vJaQs2++/NkR7r0HgiMak+Io3Icp/G7J7Veefxx87RdzGBvvicrtLxEld0z7NFSwLQR/Yu0SLDJjn8K6JPP/kebdBTv9vqvX7Qg9oGYortkSHiyPjqj0v0idP03/yR+/WRbNcc7fwe83d1tMTb2ruJdpN2tk2PtUM+t3+15eq+77U9/ViMHQaRLC62SYSNe7HUQ+bJa/JHEo7g++lPf/pGENqZQCaqxYZnpvMj+vbpeX10YDayf2zXXCLRrk3xHXShFTgX0vZaY6JrPuES7daWS/TVn5mrnkvPO+eO0YfpMV+8+9FPulD95xPFHs+jde7uY2ETSV3Z7Lz5rMZa+iBWw0cdz45ZCOzvmyd4Q5Ubco/PZ/P0e+e7rvperHLnFybYOTDk2rdlufG0Mq+v273gcUTfdJSeNn4bEx1cOwg+n62qg4WKP+nu+gaTFyvx1fRzv012O+7xEXyPZyduIW0xF9m34/UDfGQXTNcuH2vLPd+GWFwf3LuybyygD/VjxRbrR+ep960v0sf6UXGl8qs/1LfKil/nx8Tz/a3K02K5vrdaW27T5zSuytM2ccUWuw8CHNkrB6LrG/uIVwTfFj03Rzu/lXzNheqXdo/1mS3SBbZmjBsHf1C/D+9u3uWdxem2ayOcf/d3f/e6xefvRwLvLoGH6Ht3kT83fCWBbd0FVAAmIADa03l8AAAgAElEQVTwmROWvAkoAEhXHIF+SakgjjQCQqwoAUFz0gsaCx6q+fb3jnPmc/qqke6qbYmLEmRAsQQCaAU2ARTXSH4RYUDxKzDbIL2+CeRkd5Mhfxfgmw+JJmJNEK88JZ0CY0kxZF+B6M6TrAjenUOkz/oNmBTo2LK7vqgEsvUDgCthKAnq9mmrxJKeJk2TGXIYIALErSR3K81ktXt0LiS2kiRgGKAtmeGZf8iFjVXCAbBL8CTV9I9d6PP6vesR4K0qbHJJTkCT/lb/AB4kHl1U3Qlg6yMQuvuTNcAJ7NKr6rvExxZcFXoIColft3UAV8Cka8iN3tJT20VUJxgLmQBu7rXjqgK72steJYf0s3NPDoCjv/XFudqoPd7vZM/G6K2tuyP5tnV3ixAj+pa8exNnK+3WrrkGOM1FdUgSywbZfZPCXaefdFYCrk36JeGyeIGINuf8nG3CEgbJUJ9p1IqnbWfstZK5ylQ/+Xq+f599js/ktiTOSwoQHk2kmhj2OFnys5KBLszwXfShiawkY8ckJfrLphsL6NB+45P4bXOiD+7bRI2dl+Ra0lwCwTmSTjbsmv2+PpEDP9DksTrl+7UD8uAjLX4hTCSGbIDtrT2+wbX6qk8lX/RbPKm/kvwjy8i1xMfmkr/v3L0ilcjqJpKVoXvyA5LmJb19265tt/ztxiYOeP6UWLv5WCxcNd9PfvKTLxAo/ACib/5hGGb/PdNz1TCqAztW/rJxoglx9VHMaRwzT02M6ScZaa+kibk2v+a1Ol4/evHj2iyhpf9wU+OEdoqTiq/otRjOR1psoBPd8g/vXN23YNrYUD+F1Gg8uqQBXyuG8mv0+vri2rFz9Mv8sTX+l46aS2NsHEBokUvHWjvkvzymYWTOCOmRfCN3vOSDvou9xVVwF7/divX13TZh2MccaeP6aeOrXvJ7njNMH1XzjeTbI3zE2S7QmsPKVexbn/TXszDhsuKIayPFFrWZaz/0t/iC/bCX6vPmtAvY+uwa99Xeq/vVv6/fjVFifclbOipWkI3KUC/j8uzGxXcVnpMdshW5qv9ktuMqlLf4uXgurs0ezM8+i4ONuWSwObGIdvESWbr3fu+i6MYk7xGjyXxt/87v/M51V8/fjwTeXQIP0ffuIn9u+EoCP/jBDz69wargUtIqwFnxBC5sOVMlUrJMEsHxW4HynD4r6JKCBfMBYs/AWgDZKjiipQnH7lOCQdtIKFs1LuhfX4AzSRTiQrBdv5tQNeEwllfknyBc+d12AEEBUWDbPWxzVIlWok9A1J7gJqFA4kkAmshOrsg13+kAkIY8k3jsd30ytwON+w9AAwCIPomKed3f5D0gINnRh8qGPiGp6JmkuMDaPBUAIZd2zDYfujCZF/xJDIBLRJl7Dyj0zcS2JKwdJISxlrgF1AENSTIwbVVUsimppKMl6IxNlSlZ6TN9oHPAHJKKvbZNNrFzbb+mY+Z7c7p+NgnRf3IqkdexAHDsifwLyPWL/lV32ONNDAqgC/xKENQumxBXR4BqukantIPkQPCyLUSfij4JSF8q0UoHNi6Zad+aaO/3yqp2tXkEko2ZH9pvEmK6Zv4lgq1MuySJ++4aiyAlN9ffXc/uu8VHZV+T5y4+8Ds+d28VfZPj/LnHMUx+yMWb7LOzknkbG12oj0X0STz3ST47H6mwa1QTdKGEPkigNv6S5+618+Zn3Ye977r6W6T1fucD9UcVo3E18Wti336zSX5CHCT3mwiyMfrDbyELELv6jzQR9/gMfSBPY2C7xiAJ2990rWNxHzq6OUf+8InuNXmJYeyybVXv2JkE0rjJqX/zbxuDZ56NAOlLNGCXxpr1dXpq3jfPk+OS5FXz/ehHP/pUGWiRoi8V2HyP4FMBrKJv54jh+inekmGPswfjJyNYpn6++K56dn0nmdD/ylN8MQeVsX7VL5WcdE0JKHitccaYGtOQjSUz4CJYaefT2Y0fPqRf4of4YyzIOn9vbqoXa58/9CiDzxF9mysybzypf+88uM9+t7jAn1tUqy103tiXttkD+2ZfxbG27nrcysic6fvIPi+cKU6y2KR/8NfFjYigxkjy3hj1bXMEQ/Ab5sd5CHOVnjs+u5i9bLF/z+leDtDnStNDsdXf2rCAYXEbnuWb4G7zR4dhA7rYebw+p3MpjnTc1/6aV1z8U/tyHXmZd/HefbuACnMhv9jIrkHI0pP9ZkfV/N7PfvazN11wbPdD7nq0xvrHjvjH6cB+Hw762te+9pavza8hsNd/fa7uiiNkRW923DZj8yGm12fBofIL1+/aFoOsPff49V//9WuGz9+PBN5dAg/R9+4if274SgJ///d//2klvQBzjhYAKRHiHODCs/q6igpwC2Yls+asAQ1B1+r3EsEF+BFDAggAxrkjqIBrAF4iKtkyVoDggtCd1xdLCLJdqRWomzySSwkWAKZAzmoiUkxCo1/A0D43lsqxRJD7qRhAltmOW2AzGUk8BdGdJ7FQlbLzEAP61/L7jQ0pq2LT87r0W3K4c6cLOx8xYA4mS88rsn235GMTZ7Iz3+bhJrkFfECqeexWQwEfcJdgAWgAKaDofrYiSCiaDAEcVkE3l0DOviPKdp5q2PVxcq/+9vqSJfRIcrRrJHbAnvsUdHYMBZDAEsC3Tyvpqsim2+6HZGLjiBLkEXlLUBB0yBF6AJC2j00mO7dICGOQBBYkF4TXt7RNegFgSgicU0C/fpnXfbLVzZlqnuntEv35I48UQPR5dhCQWR+1+91E1r30kQ/jg/hO/pCuGANyhA8xJmQwH7K/bbuVTO6a2lmJwtockMzuVYasj9rnK8iST+JfNq+1G8nhbMpLCZYo9E19N7GV8NNB8jRmn2zFfLPrzncJADLcdWSCAGgiarxNrnYeHbFYcHVv9+dz9p0PlCxOrzbu6gC7NAaxQX/4DvoqWS2xZp7vMb7KePa3mCBZR2KJMa98DTssqWHOyLI210S5c7t2JoOSFMa1a2YDN+le3435Jt18G5npQ+XgmFg30gPx0beckiFfLFlWtUtes6+RJqvo+/GPf/zWFn+6fkiWxeQRF8M0nulpgUB1lPvuWj6V7dPvV3YMjxXTXL9fPastkQ99IFe+wJySr3Yq59oNnyTJ95t+0z92jDSozu87sg2e6Pn8Yv2L/jauahsJUkyHFFt/LTK0jztebEUX+EW2U1xJltVNcnPvxkCEhxim7/rGHthI50A7OyYulOhzjZ0201WPyPFMyZF9fTmDWGEb7fqjTeO/WzoRavuEAcnEtZM/wmdjnm73JW0I3Oq8BWEVfX3MQ6tG4ZX6yn23oItsR/SRob6RPfva73SJv+Lr+L7qamOH+awd65ffaj/1UY1D7Utj/CX6pt+wGh1X0dfFCgvU6xd5OU+lp6rmzT2bgHl2vevkaxa15sO28Pn1r3/9zbftb1iXbCoPfoGus/X1F1ZozEf0FYPKORR4kOPmWDy2WAt7/dqv/ZqpeD4fCXyYBB6i78NE/9y4Evje9773aTVToON47+pxQYbtfCr7SvQJkL3PnHSBhUA1B73kT0XfVsCXFAogdxV0bbcSa+2oQEEaNGALMBewIrMkrz6Rm+u7ANPkpeAGABWcC8C7gmgMCLwm8IKXBLukCuCHgNinN161zN5WhbVbctaKV6uOyIEMBWKBcn8jIDxTsZVcXTlEbPV5Rwik9X1trp+byyU7N9FplaJE2uf6gSBbW+QJgJIbwpn8VKyZG8+ZQci5no6unf1D1nT7SpMfAALQQoIhSCX+zuu2X4ANGEM6AJ0Ay/6mw7WhAuidU1LDNe5vfE0Ym3wgxM0TEkfVn74V5EqU1yZStToMuLcilXyaBJFnbUw7mzfgEkC9CU+BMlKg5ECTPt+BTnIBIJskq16QgLOt+SWJh8cKeD7fxgBQA+0Fs2z3EoyXgKG//A95AcT8Kn/J/vZpDutDzAEfjqRCeNMfZKsElh5sHmzzUsXbuUQalrBnM/SYXTsH0Td5zh5HeO23kgd8LVs01/wV+dSPV19KUpnbyWX/XaNNdue82gqSrf7BHK5vtirxL/XRJbGQfk00bVeW2NUP0MsmQvwe294Y2/d9b6yWoJpLutBE1Ry92opXMqOyMgbz1TkomdfkVd/IaX9L2HusfW6SPL0tGdXkkTzarxuja0fik7dOexvp9LwvphG/EUpeyMHfTp5rwzP6vNGUjm18FuCm44g+i1y2/LMXOrb7sm+6Uf9V8kUcpLuSa3J0XMxp1RTbv1hox8W/+rISusVy5F7spI3amrGIiXyfv+k8O26cdL/6bzqLxKmtiK0wVsfBN5TQqX/mUz3eA1bg69jyjtcuSh7VNsQvfqP21/hTfa/t8IXmlkxhtba/3+jO7lP8oDp7+u/t0n37qp0anjMJA/D3a5vuF4N2YQcROFn4XnJn47IIbPEDYeU+O2d2YzHIjh5xQtXXXRhxH35S1fR9TAufWf/JPyFrfZqHa4f1wcWF9dvVgX2nV+yIT6rudW7rs6q/7E1sgs/XfvMFcw9D65vrdq5Kz8193zQ+GXueLqJv8zZft/P2ffKbDxvR9xu/8RtvlZde8qeP1yeTPdnsbwvB5qlEH1sjC76BzuxvMqOHsN2Os51VHD7/Hgl8tAQeou+jZ+C5/5sE/uZv/uYLFR8NgFbvkEB+E2gQAEi/C+hKFiDWmoju/nP2fZaNh/Cq6CthJnC1AqZEz9qes5/j3z9ATD+QCoIw4AFUA1bA5V0ZBqZLpgjaBdz9vcFbew3YqhutxJaAMQaE3cCQZ1zZCgTcbI4ETAlLAVlB6cZHhkDSfu/8DhCO6BswkDAXoCMK1t+BBufvGgkacmEEH/JWxVy3HHc7DpCyNgCOfSfTkl4l+4DJ3V/itT4uWVN5VBBS8mLHnYPAAUIkTiXpyGHHShxKYLVHd4FGYKWup3NFP4FK1wGhKrgkZZdMoOeINL8XxDp2q/Cs6necdJteAJbd0sEHqKZECgNoxoJwKsG09vX5FUlY0rHJKZmTHbtkx+anibRz+RDzuuMqz5DC05np6xL1JR3etjvftOMSGn5xMiiYp2f6VbJPsqtCFugtgK2/Mk/ky4fUb5A5O22i2ArFjYscVGT4e9dIAm8CqD+T++yilXqtgmHviD62vvN3b8SJz5IC9S09zi9d+bAhY61OkH8rS5ts8+90oElVY8POm0zZ29pQQaA/5nZjpq87xmdJlKurCAr9uAksP1GiQdJ9YcvORdAhWxB9YmP9hIRdlRq58RmN9ZI08jTma0OVLZ3nu3aNBHufxmqOnd/5FZOKHzpnN3m8Mlmbla1Kvn2qaPHGXC/FoQPkQmf7uAckuKq+tTUZS+g3psnX2ynnP7ZQoPJlvmO6D1fxfwguf5OFMZgbGENfS+7BPMUjFmBgIvrBV4kLjoutN1l3P/NuXrroYE7gHW3wyeIBMoINGDMfWh1jW2IHIlUM2bliYjEhHUMsm9PqJpk4Z/0oaUXW/M/6a+GxcYXuNWYbM/lWFs5vPCOD2nv1ndzvPBRbssH2bXIQG1T4qeyyiIvIsQW0i3bmt7bBFxZbegM9ArsLkfrQHQSt5DNXqmA9Aw7JV39bPGK8SNwu0KpUpj8713kwWmV6/f/mpjHYveiMdtlRdaBYq3HYfPPFXdDWPpzVcSIV1x/4EO4t/oXD5ADNR+gjXegunc3Lrll/7L5ZHF/f599WuawSdH1R0febv/mbv/DVr3710yOWdr1//BlZ02Vyhr274Es+xlmZiMMdW+2V7Zm3/ba+Pf8eCXy0BB6i76Nn4Ln/mwS+/e1vf9rKVEBiha5Al4NeEFA5JalAEAjskhWAThJqBUoQGPDtW7Zs27XltIGuoFDCC+AhygRj4LBJCpDZcbwCaiVyGuSbwK/9tbd/gnZJjAK5yoY8kCYS+G65sCptLLYlCMTIvj4rTBK1/gBj5lC/AAmgG+iQ7O1a/erblPW/wVcyZbVY1cTGsfZvdYMte7bQIlVUUwGHlaEV9OkM8gxY0CfgZWPxzJEda3JQEoD8ES4F/OYRYUH3JO53JVoyD2Bs3E2cEX3kjliunZUEurq28wpuVOM1IZg8ACbA/5KPgGMTOMDQqj+ClFyBs9ofgh9oL1moWrdEX/u+PiIZ2mfADmi9hJ/+NMkx/kueNLnXbgHvJXZcr4Jv9oRAn77u/4i+/V/STodr7+vf+n7nQH8lz/t78nC+LX8SVWC1ifG+S7xGUtga36Rt99ampIlvRQC1yggJ1ySUnlnlt63HW/mMZbY6+cx2/V/btxISkdHt8ioGmpCVaLiJEL/cOeP/S6w0qaar7IiflyCVoJD0Iyj4M4k9knCyrr7xU/p3yXxj2r3ovGskQxKX9sf81ze77+0jO6dTk5F+GIdYx875JmSGPokV5MH/Vv5NXhtPJbrtj/novEn8fFbXzTs77fX0+SbU9QXuXdKrpIct6Mi+2ZDnlYlxa89918fGW5XZ65/dC7OPtbHrW6XP3upDtkiwLf/evlvy29h3T7F4n/wSO24S3aSWPYgh/J9zNvcb/+6D2K8/L2HR7+buJujuV71tEm5eagP6QlfhwF032fmH/GE3dBqhBIfO3xjDZLU52T0sPpHpjiGYa7/0pXEfZipu0u/qbON526E/ja+OVVc3tmLItiFWup85oMu1R20XL5TAokPXD3q0Brkhvm1Bh5/YRV/cMZ9bvUCc7dNi8+bIM45VL/PB4pR555ONG963+0PsaDsl7lR1Tl62zMO7rnF+MbH71XeRU+eDP6C3+3vtN67zOZ+U+MUXNgQjmhv+l48Tg+vz9JtOwzTifRdeYTHkorHU3s1FH580HAKPTeYWIjZf04v/+q//ensm6a5ZP0r0rWpORZ+4srYqW/FI3xt3jYtM5V1kYQz6zWa1dXfTmMfd4yH6fp5WPr+9lwQeou+9JP3c5+dKYBV9/hU4LBA1gO43iSqir9v9gL9uJ0PCIfea6O6eC9ZW8FTyLakG5myhuIGuYBFh021Kgv/aAayAm1a9NEkAYpoclphpUirgb3xA5MYjwXXP9ltCQAb6ozLH9mPyKwmn+k1lXIk+FTUCKoAMtEpUNlZEFaAIVCAjdu0rok9f6ImALJGwHQARtXZK9A08IAha0YdgQZw06dx4VJf0GXTmjD6az/UJKUIvL8Df35W/yj/JBOCA6ANYfBo3OdIZIK6gHqFS8knVQsEPYHTbQDj43fh2741dJQIg18SixK25u6unCDTPdbM9Q8JVQKvtjUVFQJ8HJ4Fg5yWqJfBAOLkA6gD1+sOGVYfWzs17+0XPyK660QSpRIXvdGNzPv1E7LExifmqcPq8IFs3jaPEaJNwusG29pvKZ5VWrbiSSNzkzALASLj5CsnYbI698VlkI7HfvddPBJ1n4zVhdc3mbPcYgbEqD/5obbNLCw2q85D1qgFUZaj6k5yzZVWyfEMTMQnA5HmTgcankg+SNr/zy1eG/FwJP9U5+03ShQxja/tUsaWvfLx+2Fa2PjjGXyD66AobFLP4kyZ3N8lBVjRRLKFQedFtyV5j2b7XH7Z6ydhKsrBb/qeENX+gH/Te8SbOtb2eJzYWc5Qg2nd+loxr3/rXGMa/8ynTaUntHj6vUpWOe5v8JR0QFpJeegX3zFeuvRIhkuXNtYrg+ZARffs/27N1fefMFvjuzfFs2fjZG2KoZHLJIv0WKxqfxJj5jH3/HNFX/yyR5rsmx11r7pHQ5CuWIhnoT/2L/rLp2pbFWnGFPfOFdjJYDETAim8w1M4Xg/RX3+lodYvNX9xxib62UV3nb/iL6jA74wN6LlmTSfFn2/D7ta8rSz4H9jZPF6+ZT9jOPIpHqvks1tLvPYtS3LFwgKirLcNLiweea2nxp7qkX/xTF5C7AKRCcOPbdz6Rje3vEubTt91XvNtvjb98WONK8dK+WzzqcfPDx9Br81j8Z67MBflog/92jT45f8fhUde+8rlihyKDFlBs/siWblyd2+9398XuR4Z21+y8+ckRfXvx0Hzl/iH6fvu3f/vthRxe3rHr4XWY4tpcSc8bM6rLG7dx8Ol8A9y7tsQtn+Ldxvxs3eV5ns+PlMBD9H2k9J97f5LAd7/73bfvVkkKLq3WceBNULplxbUAl4S/QGLHAFNBbkFF1YxEe0k1gq8raL1HCSurW+61PjTxFLjX926Xs0IpmBaIAiAChwRJsN41AKsk1n2BxwKc/VYwrN2SJh6c/DmiDxkx4gGgWtAVmCVOkgfECllODla9TX5BiOsBB9v4gHm/A4kqt5Ay+1z7wPHdDok0luz3wb+tLkEAOUbmwEMTffrU+aIPBRUSIAmK6xBvyBCkqCqlApYmr+bP72Tjb4kKsA+orm/mR59e9XPnl+TWfrcnScoKPjufQNaO7b5ITMBvxxEZA/qrUvFWMzbj3AI2CRXSybwjrUrOAWD6ilwg35KUkjZbsFUZqHjrvBdgq0C6ILI67nzjYLMSR0n4fNBsyjNDbTff7916KiE0L01Y9KMEB/9KVq1aVOlAZ+g7PVYpqZrIdnrVffWLEuDd22LJ5INQV23Bn7ODfa5vKpVG9Kk4lATsmslBxXXtl79F/HljOhtW/UEf2Fv1oyQYu2nydROz6ui1Q8kTX8XXs0NJgrkiD3q685HV/JyYNZ2RbOxz/xAH4qP+I1gksftkj41h5gFJ0bFtTps8SjrpCR9WP0knGr/4BmNFQpoD9ywxvXPggfqjJpGFUpJd9yqRoX8SvMYT8qu/lPiKqyUv2q6x1q+uT15uZUFipMWOza+sQmW6rspP1SM9QdaVGNef2aGKp7XXhBTRwE68adoz+uZb5kck1fzh7jc9o3/rf6tV6De5893mlzwmC5XRJSf5O/68c12f6Hf+kj8plqGLdB15hAjauWI4O6v/rc9hZxs7koKNTkYwxHyZ/zu2f+yC/Hf/zYs50M9X5I542F0jxSBkd305DFCd1z47oafFruat57Zfn7Ob4oobkxvf9KvtVyfEK76n/mHHxGy+znMof/KTn7y9eMbWTboFR5M9XzLdpuMw6nShhOr6SK77VDktFu93/nKyJEeL7mvL9vg+/qVEHx2pPV3fWv0gg2I8vuge4x+vLZlDsq3Ndq74W/pS3ILou7irc9kcbG2xO4vc8gc+gg7Ry92vC7K73pi6k2XnbO5H9G377gjf/fOMvm3dHZnmcQQ37ylmZNPXfsiMbpuT6ZNFAPpCTvy8c83xPunjvj9EX73U8/2jJPAQfR8l+ee+X5DAiD4OuM4TOARGBQyBpcAOkNn1KlAks8CBSiFAfw57gWXAYC/gsC1unxIogaDOHlkj4QEWEY/73csp1ndBBKCQQLv+At0GUvcCLPWnsthvAJZVLeSDe+93IIqs9QMBuECKaEEcuK/nBSFDAZx9Wtm8AATgLvFXoqhjA4L0CXgfoCOPJqj6bNunuRZozW0BOhIAyeOlIhLnAu2NW8VNA7k+01N6VyKvBNpNiJow0xsgGNBEQhSo0xFz15XDWx31CpBLcnddwXj7ra+SIwC5gHJ9bhK933Z/gLgg+gJPCb7kDQmyuSzRd9/AR5eNQeIsabZ9DXgs6XV10phUfF3fwneMxEI80kH2ynmRS+/R3+hGj9UW2FSTE1vu9jkAqwKH7qpKlcjyA7agsZH2FUCdXCor1XjkVcBvbuY7EX38aKsvkAP1qQA3ck31EJKPvVmsQNzO/0zmq1TaZyvZdq6qwG1hRnp6/uV+7zHgv7qDyOMvW+1Hj+kv3aXv7O5VQmxOzQUiofbEZtgmebFHvmbHkVvG3wWt9Y9c9ZlP2nH+c33a8Z0veUJcIPjMe8e0703um6g2bjQGGkOT55Ix+72EJAKpZHX9GwKFD0Z+bb7qiyWqTdYqX4nunbMeL+6QABtbE1XzQz82JvbvPH51x/k01a+zNf7E8/W8nEDF0s4hy7VFn9mLRJL/Q9qzdQTT5OtFHF4uwGaGdcRri3QbWwlVc8Fe6G4x0O6JiEYs8D1IS/LZ77UR3+ln40tj1yW+EB/VLfGeLpf0XLviEoLbvXa8BKGdARZ12BnbgSNaJUZPVTatPdsQ95vj+t0YzJ+Ziy5EVD50nG6RT2NK46x7VDdrE5f86NxW9o3xBev8Vm3u4gH+o8drWyXM+Qw4xKdK1xF8P/vZz96I8dkLe9p3VWElNlXCLtb05Wutvts57Y8FQvaz8ZqPfUf40LH95qURFuD41rWh4lqcMf8wLv/DbuhRdXm/8Znkv9/XhgWPnbP71k+RPZ9QGy6xWF9lDtYOok9f6ZN4IrY1PzCO3VMsF4fIDl51PfsTi4xjY5Mzba43zyP5RvhOJ9afYaKvfOUrv/Bbv/Vbv/Arv/Irbzhp80Be+lq74Lv4+1d6fO3ErhwyqB3XjvixXU9/d82v/uqv1nSe748EPkQCD9H3IWJ/bnol8P3vf/9TNV9/m7MUNEuGqUC5iYrgYSXd1i+EIEAABAmaiL4+H0vyfkFOiRpOHWHjPrtmIB1gEFQB+bXhXECuxJz2BH59uMEXkJUISYKQGa2a2Xi0K9j6BMwXSPsqewEMeFGVgyBDSFmVRpo0kTJ2fTdnyDvjJ2+Bf8dvhVbl3BVBVYKV1+7XrRgl/JCTfa4LgCG50C8Jnfkp0eb7xluwBGTRFclDCUCgYn2WaO1TdWQrfCTfBffaBiYBvAL8JgmATkFm9bd9M+9WyWsv7gfUOBcwLaByThNROiqxpHuzDS9UQUCtTQlXx4mM8zBvD6RHiJBNE0jfEeF9PiNiCtBVSTrCydtfVRyUsKlcJA7ApfkAgvVfMrF+IPhKnq9fyDyJfkl1tldCX4JtDvlH/o78B1wHnNmOCoX6gSZc/KlKZX6LHZonOoW4oc/0RxJEt8mAT5K8jQjxbL6+bZf/2fW2JLJdvmf3LEnaZxkC6JeQ0w+/1/b5rSYxl5Bgj9pl05Ia8mtSUVvmv/fJHtjRPi2K8B/aoXmAAmkAACAASURBVGv6S+cQ7s5bG+vb5GIrGT1uoibRFGNv8i8JI4tdu2sQPc5HijqPXonjCLRdS2b8fpPgV6QnP8B/mDO6d+O0uSBvfSI7v7u+vtxvnbcmxk1O+Tu+1piREBYwVOEhskf2WUzoNnU+b+3aht4tzsgkpDvbNg5EFDuBbUZ69OVZrbDl/4qxLv6R7Erc3b8xV3IvtndOyG/H+Ifqs3Pru53Hr+yzccecmrvaqpiM6Nt4xejJaNcgY/lDiyDa2f09B7QLQ3YElOhDtjTWr32kA//PV68P5hdeK5HdcZqLEmhsngyNlz6WiHCueFBM5jrnFB/0WOfn4pHa0s8jUG7/6//WN/3adxWWi8GI8X1XATsC0PP9xDu+QRVmn1NJ/8UNurW+0+X1vSSrWFh8Ca+1Ynaxht3xU/OZ5ry+6s4lnTTf+rN7I+mKJcT9zneJPvrGL3SubhwyXn75FVZhW2uXPJzvHv6Gn+yc6gJhc7DiY/au7VYRq1oe0bv/+3v/Ju8vf/nLb0TfquZU+O9acqtc+eZitxsfrh1Nboh6c2Pu6qOL+8mBrTwVfY0Az/ePksBD9H2U5J/7fkECq+hrglxQUZAnGRDYgWpOW8C2lXNA2gs7Ciq7UqwE3/P5gC+BumRJAyGnLhnr6vbGArS1nHxgf22UsJI8FlhLxgAefS8ZKEA2KSuJgrgq8SIoSVQABP3p1l3Vj5J11WZIBwHZs2uazBfQFVzuuGSwpGOTL0kyIF5SwWqhaj6JxT6rM74DRbfvnuGCNNn9yaukT+dbcgqcNpk1h8ZGNyTTJXXNm6Rlf3tw845ZbaYPgCc5muOCloJ+QFNCAcwVYBoDPWBP7GjXIEoBxZucO1e/9jfZNQFDdki4qu/mGNlX/TO3BctsshUtrbprRa2ExWdtSMVLq1GBcZUdVpNL9LEJSa+x7FMFQJMjts7u+DIE9JLwvuFbguKNsJJBx/v8IfJupRQfZF5Lqk/+k8/kVf9CLkC6JJ3862sL6Ple+kzvjJGPtYVpf0uQSyjtPq3S6EPZ2dPaRNSvjclHlVM/bXP2jMOdK6FrAmyuzZ+kSd/pnOMdt/lllzfpvbZfW6gNsbESUJP92lufzYN5aTKn3xJB8nQd/TS39HzjmaynB40bu46OltDSLkJD0sfftlqDv2kyKKEzbn5ZfOAD/d643HhtvPrmvPpAcbr21999r6+sj9A3Y6QD5te8ku1kcDGC5HB2yG/Ujyz+Iyts20X2WZQ0DrGg2983fvGQX73zVh+i0mU+RjJscaHP2J2f4cMqa7IgdwtvcAl/a87rV+hIE24yRmy5Z3WOP6lP5VvYrbnsnJoXcYnvpUd0rfFx/fboEkSsxY99ihP1x6qw1w5CGmbhM+2cWBslSOpfGoPYPF/G71zsWdBcvbzxv7bQNtgjOZJ77aTx8nPfyfRVGtP7vbIp82O+kCZwCjvbeZOfXSaebakK1jMuZ09wg6p2eA6WHzG0l+2N7PNIBwtE+gGDNDbQ8+YRm+PNk0rZ2ZU2Z1P1aRsLHw0nsTVyqIzIgu6aY3iNzlXutYXGovrqHtcfv3dxSFtst5hx94Z/yIjd37Gwg/vCjeL1i58bK7Q3/zKSd//nL73Ux3NHt3V3FX3bjbWYD2uI9eZic0vX6/Nf+ZFiYHMmtjVH0457Nc6T90P0vfIQz7H3lsBD9L23xJ/7vZTAXsYBNBeoOxnBxVlLAAEsgXHHB9i8HdIWs5twtOLN1l1bWwDlEjHrh5Uy/QO0Szo1adv5BbS77q72LgAB1vtsYJJgS8r8LkkqIJ5cJEu7JxKuiUhBsSRd8iipBJiQo5IdhEOfR4KcQ5A5x7YCwRFwNndNUO5vDbz6hCSTCJlTSWaJBqAaUG7/169ukdy8S3aQlDfRpF/akdzTP/e+QLljL9EFHJhzYGtzRp4lhpt0uVerjnasSfRNzPq3vgMrJXLoZRMGiSbQIkmha/SwRN/OUS0BBCKbbmJM15ssIuinh/rXxKFVT7vO9p4+C8v9LogjezZpyw0yiH1bhfYcOjYhiW27khOyUYXJb63v9FRyZOV/9/VsUATVfuN/SmCxsT5jEujfvTfm3mt/q0JgR/td1STAXpJg89m5arLqvCYe9dPVkZJDkmp6bExNFFRuTO6tKKaTk+XGbUGhvruVg/z4ZOntxK5rdewNQPXn5lF/m8BIQOk7Yre2Tw7kT+f4i1cVeNrliyWHYtra2PWTmXuzZbLu567na/kMMWHHFxvrd42jCfhNilT00WF+sQSPmEKHmjCVyGnfqje1IXYu5hkTn1HZX99rfvmnS0o47t5+144Y3oTQ957jurbH70+PvWlXlaqqPS+Nsj2d7+J3apPsvvNN5uRd25xsbV30Ip/FvNmDZ/R5zi68s/O60ETWCBDt7/j0xou79l1Fb7EKXW+MbMI8WfK5u4ft8/tOz/j8xl3+ub+JfWJS7dVihxhonsiSbew8svfcN/axvnneG9+FNGfL9E18QMTCUPqLxLFwatFmn/TL7hV9pm+1n+u/rr1f/Oz+1VP4qERfYz//fG2n8q19vLJB9+t5dKrtkkuPwQr7DT6A/zzHdfaz/wg/leDwMixiDqf/03n/PVpHPy9JvePTW3Fpdsu3zV7W3ggmC3Xw5OaQ3ooj2tpxWK/+lm6vffNg3ugCrFffeH1PdYM8b47R2Kaf8iN6wXZhxWJ3/mDnigP6LA7xoQjSzYmXrHQ3gfvyxe5vzBYmPdJjf69P82F7YeLXv/71tzfb7juyFY42Nv3sPRobqtPFAvpQmXQ+nXvbqj9+tu5eb/X8/RESeIi+j5D6c8//IYG/+7u/+8Jr4znXOlNJI8e8v63CNbFdYLblzhY/QRP5BlB5/sqChBdMqBxxnwajHRP8gFvP3WuwBFob1HesFUe3imq/WyEGOrplq0BIcqg/gC6iQDVhkyrg7QZTbalk8ibNJhy2sFgFBcjXZ7K0xUVfJAbGAlgjvhogd43fHQfUXd8XAgBdBbGSPwmQhGj9MO99rsrGsiTHav1+k0jus/0FRiUJBV9Aze5HN5ArCBW6cZMDc1JAZc4AltoA8Lo5RCCVwKteAF0FJz12baeyBJKQtmtDUmUMnTO6KVnXD2SFviKeC+RtZ981Xq7RbZvkW3nQLav8kgDVtSVozaMx6eMSNs+raoVQn9GH5Fv7+tGkpro1WVktr+4gqgFN/sXWn1UaqLzpFviSWL4j+iSdCKzayvq08duG1mdiAtz7bALGT1Un+t14+JdLMPGVEhZyMWf0mw6R4frZKl0VQ30Jx9pG2Fnw0Q7b2HGJlrcTL6Fr9bEka9cgzu5c1vbM1yXNGkvYgH7QscluY6kvE79uwuEcNr0+XcKDbzFnvR/brG0LsHSWX9vx6QX/xRb8/ip54c/3m7Gr+KBrXcygb/yOe5EjXelxfoGf3lx2bt1XEs0e6u/Ipomo+S2hUV0tzjAWc6h/+yTb9p2MOxfGrvpkst7D5LftbISEt+TyW614KTFvLJNLF4HEC3Nhfp0/+fERME1foOW5n6qQbO8t2UZ+fHp9+fS61VOSdoSfZ6uuf8g9Nl6fbPvkxmNLLPxjbBsLvSr2ows71qosvtd8WCiabCyEFL8hM8QdLxpC1K396RuMwOfCjI2NdKe7Ozw/ka8xPjq++VFxRr9qh8VrdK2+qCDadZc4qc32O71ve/XdF4+59pXOk3dtjc7UNtpf58JZt5+TmSpjvgaBNx20wDc78qIOhN8WMrqQpQLT29r74j27J9Y3WNszZ6dnKnNbbbu+I/paKeuxEtpUaV/5mPsrM7q7sdV3Ow/+rA9tG2y18i5G5dP4L/omTl/yrmSV+DTd8t3vjvm7hQVIUjhE5TJcwd/RFTGdDrueXcKEMPBkP5Jvz+obhtrfdgzACcb7Sm/JRzyuvIzLdSU0nd9Y2bhcvLlqw+ffI4GPlsBD9H30DDz3f5PAntHHcQIZgBjAyMG3Ws0zVmy/sPrWir4FFIFSZUO3gS04WOVD+ki0AM0LYjj+tYvEaD83JsGmIKnET4k+gQI4ADb1HWFywbdETeKzT5UvEi3BmVwbiARCoNj2FVsAd61qtz40GkAzzoKcBk6JQJ/lhIhrYioxcK3++Ow8I4MQeVcGAJrVV3O3cXj+mWdWeY4XkpJuSTIkUmSGVFvf3d94JIT7RLw0wSAroNxcAmGvAASbcF8VHrt2MnHPytJ4td9E3W9rF4GKlLhgcudsXoE3yRa9BsgApI1DNWKBI12mSztv96SP0znz74UqtpeSI9siIzKnr6o8u7VMglBSgqwlxLZw6/fGsjbomBfT7O9LGHLdknE2WGBMf8l291Wxt0Tvl37pl95Wo1XX9NlPnTdJJ7+FlDbvu49km/7ZotkqYvZo7twDSQmE97NVBmxIwiHZLQlacqnkMLnQPclmK2HMtwWRncu+6V3tpnY5uc6uvVQJ8J/M9BMxiiy4yVBjEJtrQtUEqElyQb+knxz4AGNpkiU2sEuVROuv6xtHzJfkqAnzfiuhdZNEPpjfoL9ixoUi9RUlsNcundj9xDS2o8LdePW18uI7a4/Gtnup+DJPJXj5ETG6/TSG+sCb5Jpz5HN1wbiQHvSL3xEvtd+kfN/5H8+Wmh/bQ+T3f0TESAnb1Pms2S0s0MUp8tNP/rdzfImdxmrb1/s278W7X/zFX/xUAWOxQ1VZZUkudJSP6Qu7+OuNaWPwaJL1md7vU3Wb/paAnw8Wd5GabNwiib+7mNcdBOuja82VxTbYSTXQJdDEp90LUblrd97aRMYhFR2bv2ksdz/x1GKF/vCdFpXm//fd2KtjtXPYsJ+NufzJfr/6AKc0btaf9TtMB1PU11XP6WXxLhuvrRUDuI926JRPWIBuW9hgD353Ph8z8gjBt4pZNuZZv+xZFbjHPqgAo3t8GuzIh09nxNH6ubWDLJ9NIau742Xf+Sr9hhUqd/NqTmtvldeNR/V1nffqw8WCjcG+X3u4+QGsZW7N9a5nJ+7T2LbrkHR2WdlmbXGv2ERuRva1yy4Grh+Txeznl3/5l9/+bz73f77OomD7wn8Yc/14bQMm4fucRwaN83T1lUzp/rN196KK5++PkMBD9H2E1J97/g8J/MM//MPbMU63VWAAo6oNidsAEgLIyriVPlvArCYJUoAV8Gbrpmd3dKUZyFhf9AsguFVqgrMxzNFLjgSPfa6/kiMEYRNXpIpkXSAEQAiuCUm3siESgMcG/X0v+VWwATgJqE3uAdtW8xnT+ilAT3b6v98F6pIdJQQkMMYvuAqqk3/70+013oK6a4F/ZA0StveVCNh2g+Dx0oMmPAgbwNmnVb72G+ihK4J+x7DfJKUFFYByCZ2CfTKW4KmmQlYU7PteAqCJYZNs7Zrz/2bv3nZlya5qDddbGNsg2VUYHg1xAdyAMQYDQkJC8I5gDOVy2eIdttqUvqm/unPtyzVvYklLmTMyYhz66IfW2zjEJZwl1ZJGSS8b0sbWD2iWiAT+jIf27Hkz1/TaNWSV7YVro0T4JjFrj+SsRH8T59pWAezqW6JWX2KMlGX1m2T2Ji4rQzLY1Xf0pWQ1os+2uunfCKkRffv0dsASqwAtu0DyIWZugtetYuSCsJOEdkXxyuc7rOhZXZ4taYpEQsLo+9pknPnEJoDGnF8wBggt/sB1f/ONnyI32JtPft2WHjKdT+q5V2sv8F7QT0cl7rvnJmVNDtjCvVa/KMnW18YQ8qP3yDf2a+Ua/8rnIE5r52JCE0X23mSkky3ulagZx5uobTwQreSFxKGf2r57Ecmd4Gi7xDUyIWdJbFeu7jufSz+1T5ta9gUVr+TBhvdbSZqO4ysZSIabOLPLtZEM9slv2Fb4zTffvBN9IyNMTvArxqU20FhDNiXNtf1TRJ+JNxNZVvfNz4zoc17Zfp9s91/MYuv6Sq6ry0rEu5Ka72G3JU5K9CHy+d6SZnxRZQ2HaIuYtHusrEPwdSIAMaQ92lDSlG3ARIiJxondv/KRB7COyVS6wjY2lnyuWCa+W1lGx/u2cDLmF+pfYMp+VrfrV/jP4gh6CqPCfWKSusnd9T53nyFf7RXPyfRTvtL19rf1Va/VUZu99je9my4O77O3rZ51DuZwYnUSOdzjHUyukSly2Tia5Kue2BkCR/JP9MRLtNYHWHz2U2xJpsa18i4mg2HYpXGq3zeZ2Xsa31oGGTZG8CPFS7V7v3dyZeW7rg/6hKjtBL2XEFnVLDdb24vji6E7WVDssrZvImN+jC+zkt+YFB+JY+JzZYfg5nOLD9qf5kTFwLW1tn19erbu3qj8/P0REniIvo+Q+lPn70lgRF8dMxICWYQskbgJqIKxs70c1NuDsCUVkgOAyxlZC/qbDTIz11V1QPwcOOJOAi85FBwv2aIcAEuSY2ZcMLxBo+UBKZKoJspd6QKAXuKBTH0C2oK9tpG3zwKDARWH378iLyXESApld/WQgC0xF9gLMpvkAxBWV00O3mJoltD9iD6g3PWOk/ErEOtM/b7bPinh0Ne11VgD4OQjsFcXANN9krck7cobUC7oasIimd7zQCp573P1ku1tJ/2QKJLL7rP6AqCszpU4tRKqpCQdLKgHkl6dMVRgSQ7Va/JC6u1vZ1xJmvebfjYZ2rVuH0PSAesdL4ksUNp+AuCSPaCyyTj7VmbJCf0GwtsucpecDqAu4R7Jt6R7pNR0ry+YUNeeIXu6S88L5Dv7TeesrkHA7fOulEPMSlTWt9XXbfIrTwLBz6xuCXDtveU36UD0sWurI+hSia+VVx3rShNj2JXCax8SfMT9ZNqtiVaHrdz1E9inv0gJMYbs2VmT+SZnDWJ8u7ZX74xfk9vdRz4mM/wtIVQXIuOSCuqafPgBMYXvQmzoI7nqoyRrutVxrq9YvXzS+sDv6CNbFislxPX1kkJ6qt5dd8zEq3imDmRt+9UJCLbQuEaXm4ghFXZfib4+Ty9K+NwEjm9fOfwWHZg8Rj6M1Pv222+/+PWvf/3F7373u/etuyXSyYo8Gjv4/sqfTk6n+QZ9FlPZgq2KzqUdxpmvQfRJjFcmWUqIldmkd9eGr5wtuNVTcBdSi940oRa7TRzsb35n9SIaSyjXthAgfI/JuhJ99MRYkw0Stbhn97AL7dRf4+BvbeLryKoTqeLA9F089Unf9JEvEm9WTtt89fCSO/2df2h85ROUCW/4myw7rr6LXXwTXRQv2VPt5hJzF9irr9iejGtn6naNL9Y2tljMzN5ghBFJ3s7b1bNW9+3ZlQ//zx5GEi1mmFhZPbAD3dnf9IlPM2En7je3kFcsxpuAQpDBHGRqfNgNeYqPtaPiDnLmx2+8rN/XZtjr6ov4oU0dd/qkfO1T/yuiT4yebODM4QlEnzNLNy4lw8W5YgFyga+1bfd0+7QjCYat5HG1HXpYzFS99739rU8p/oeVix8uqaid21r8/Hsk8NESeIi+jx6Bp/43CYzo66oPAaKrSqwmsfVtnxKcbtldABkg3aeEldMG2AZ+e16NtzaZ3WvAXxsWILpNTfAsYSFYID3W3gJ3YAE4lnje1S7AdpP8lekss9WzeoEGYKJbQEosAaKSLYG4CUKJggb6tQHBZKtKAeHaYiWdT4ChxIKEBjCRlAA6QBu5I2cRfXve2YFd5VVZIUCAI2OkP5IKemSbhW0X0wdntkksm+AVLBT8qg8oKRjRb+BFgohQZf4FigMw+xvYawIsievKuZJanQmmA8YfiCkJBcCUwJDUV157puNKtpXDniM3YKgJxvRGX7R59wGL2rW/ZyPGuzO/BX4Fmwh/RJ9kouC1beYPJG76vHv4nNVlhYZEUZ3rC303FuwYwbxy+If1c/dtbG2fk3Aj+sgO8SHhYgtdNQhkkh8StMQtGeyal5voT8e27V+5dJQcVk7JErJCQLBhRA//R/8mM4mOsUZCsinjoH7jpt6ueuoqASuJ1ocRG0uuvve9770fko4UkMghNCSSymcHTXqMb/1n+9Tkin7QT35OYvSKSJJ4GhMTQyuj44sMaIJWmU927KnJv/iA2NDekgGeWx1NGvlV8iCLlWWlnTESg0tuGK/aHNsqySvxpkv1PZLoO/GwejsO2qFf1Z364sYBOkrOYhp9ZOf8WH38rjW2IZ0nG7Fpyey26ZboG0HmnKmu1BePS35e/2nyaf5jel6c4l4kCNm4d5+La/Mzs40f/vCHb5/OiJMQ069LIPl77ezLD7ZyyotErKJ2L7lObuuriRvbWdVJn+i+hFmf6AP79gKlTviuv3fc6G31kC62v42Ntxx2I2atja4hJa6u8cPV+91rzGC06rlYxFdUJ0smVM+bNtBrsqvOl+irb4VVO9Zs4P9nT3TM89pRH2Ms1FddKP4rtlK3eydHMir5YjLCb43RtsvT0ZHrfWPr9HD371kvqHE+7sX9jfdihbaLh/XX/KV4MxJ9ZXsTLH2pvnUMKxdYnL+mH+yzxHx9nt/Zf22p/oT/bIzq7/RH2cr1XMd+srm64O+1A6ab7L1Qo2cp8oOwe/OW6wuKQchk8t1/K5j33bE8cIdx0o/2tf7deDSGNw7c52ubtaOO23NGX7X8+f5REniIvo+S/FPvdyTwL//yL985gBxgHoCUGMyx2r5mhlRAXsBYoEfwDWibybOtRjLRoGCWW8Bw9pVkV9BdY/cc577fkQuS15t8CaR7VlInGV6/9vv6AeQoR4JfYCZJAjIEqM4MSwgFSMGnhI+kAkEgYErWAFXXV1ZJqNXXfq0OwKMJsT4jOjqjDgiUGCmw6qw4ohb5441/EgbAEwgAqLSxROLqk7DSn27fRP7avu3eJsYIuxJj+lNAVBBrXJEJdAp5Ri/NBA+obJymw9NrCe/KRHK7trqbXEhsgLISKMakBI420ZnKDxm03wroEBMADZnsWfJ0rcmHfq7cElL7rm3K9sZbqzhtidNeMm1isPbwF/ROO5pMA7KAIP0mSyTs6lg5JfObyCLITB7st5Ko5MxWJ5uNLTLKWVlW1hjTjgH9LcjWZ3qJWERAVA/3XaKtP/t7/5y5aTUfOfB9fBxZc9jG1N+1sd7LdxgD7dUO+q/e6ap7r00ZB3ogqUP0WaWx5Or73//+G5Ex325rtsRw5ZY43d9sVZ18NYLpFdFX+95zEpbGgPWXj0MulBxkU+x39yIIOvnT8W5b+HC6LcFeG0wEdfKn46VMk0dNqiQ67HX1lOhDlrIF41m/gECsbq5+/rsxhM+gB/XlEvC1hX/RLnGzyRoZuHYTWG1+RQw1TlfXyWPXyJoern9W/U4OzvYs0betuyP9hk1sJSQf+tC4fGMLPUTcwSolgOkCmSBexLz5ndnDbOPHP/7xFz/4wQ/e/JCVgfWJTWjZB982EmXnDY7kG4nSs1FLMCGt4Ar26oiVOxFTn0I398nH9rxBW/NMenUSgf/ZNSQQm6q/Mb7ks78RefUJjZ/rU/GOMuiN8dBncrTysEefrNzdX3/AR5Cdz1fjUVum48WmxT+X2NC/2gDMSceLPeuTqye1P+NXLEyP+Up/1/b53Pq43Ydc0w6+cnZ37V+dsylvuqansz1kn3MkV76jWrwxl06pm66IWcgivl4MsdMAhmGji0Mj1J0Tu7EuTqaT5ManNp/RhusPxADyh4mMs3qKVe9Y0y1+wpgo88qdzmin8fBpHGs7cCNMZIu1lxL1hWv6JM6QCwxxiXExArGKvHV8kN1FJUW1rT6t9lc5G/fqKju8cm257vf5nNFXL/l8/ygJPETfR0n+qfc7EvjXf/3X72yNlRBcos/qMlsgJBLOvRmYtr3EodGCMoCwIGD1ljMeHFi9gC9ZU/ael2gISECk5EZnSgpd8LRykY57/iZXDZoAl/tKPO63Bkaz/YJ3g23vlUgDa2vL2oS8KxmiDOAT6G4yKggDwP4GFiRI5AkM+RsARPoAOZIACZTl/UifJheAn/YC7tptPJq47R6rpySPiIKeuVLgbyw7M6v9BQDuI6cSUyU9EQPGx9ZhZ4utr1sNsr4DiauP/htzerLPktKA81154J6uqNNmCb3xMcuqnxIaqzdK9JF7t9iVXAF8qoNd7QZgWwVnRZ83F+5eB6WTN9sAKPe35+kQUMZ+uupo15DgiJWNF5suIUWPmoQhixF0u8cKVNsxO8ngXJ+B/xFR3ba734BccrukxOqWINRW9Y0uGD9t7gpYJKaxRhyrc22o3dJf9nMThjrxlSk5qX8DtiUDTcD5ZONQu6Wjew7RN92bHjiiwflJSNTJdW/hG5Ex+Uquqwd7ht9b2SUZ6Fb93m1bEwV63S3L7GSfHctXyax7JWnGFVFRgn33lDgkF3J1Lz1ZH5G4bFwCJ2GrjC8hoD6y4uf5A7bQiRm+GnkphrJHcZ0erQyrs8QYes9P0x/kCOKrfqnxtz5RQvjqXvWsn/rCJ/BttbnGMXbeWOTaCAWrikaKzY9bzTd/tvqQQXSJvG4sQX5aFeYtufMhxpa9kmljDjvcc8M6s42vvvrq7RPRp4/06OqBcV//lqSvPyP6ZoP6fycDqhv7bXphRc8++enrX+jpZG38vfhgsbEr+tj26uID2cB0CcGgDpOk7JC+iZEmTZEfu//iCTGxmGf37174B44xliYOOzG05xF9dJQv9DcbhdfoK12+8cFz/H79jba88l1sR33GoPG9ZSsLwVryr229dWpPyy0u4wthAb7T/ft9ekNO9NTnfp99Ifumo7O/keyIdhPs7Ik++aQL1w/wx6ujuBQ+gU2UuxdEjFAfuX6JabpJPsVf/CQMUh/FTxVnw33zwWKceFXf1zGiA2IfXa4PhV+V23uLN8S/Yg76uTLgATuunJ0+32GnBlJ3ddQGjSuse7HC7q8P6CSzXTHXr4t/2lgMWcxSeeljJxHI1n10W7n6/azoK0J8vn+UBB6i76Mk/9T7HQn827/925uTn+OU1CP5uuQeMWOmH3FhBdAl+haIOV1k3Z7ttl3L4fAv4wAAIABJREFU97eVZQGizrpLy63oE3zXzgLWBoo7swmsACqCtf7ewCKhL5gpiPI8ckBwB9ab7PRepB5CA9g1GJ0dLPACfhGM+w3oFQg7Ywls3gT29ucSYf5efZOvrZgDPlYDAHP0o4By/SugvuXph7a6v1uiehZaSQD9LdAq+BbsAZa1i342Eek1OulskSVwS2imx19//fUbaJXsSQ7uKqWCcMnMBdAFcV15AzzRmyYHxlofgcqSaXRy93Z1pGRc8iABK/hEEACREkLjvr5b0cnWLhkuEZM8m2FnPy17ZXS1Hl00nhIMBF9JQTrOzlYvPUEIs6mBWe1Gpu/++ZyNrzfE7fuSbWfKtGwAlS+i4wgCxFdXBtVGq2/XjupHSvRNVpI3crvJXuVaB26c+dqOE6Devsx21cfG6k/IUuJjLJzP6byf+YTda0v0VlHsXJx9juhbkoUc4xMle67Xd1Y/S/Zp4z6rN/wcvSI3+nLJK2UiZyRIYodxo4vGSjxhn/y4RKzJlzFcGSX6+OyO255Tdgme3SNx5M8khHSRTDZGK8MW1k7cdBwno5L1fMbisTGwKmp1l9gjtx4fYdLAuJLl6tQ2cm2M8P2V75ZMd/yqy9XD+WgTjI7j8LlVRCP3kAwmHdd/OrO20Td63uTfePH70+X5ivmN/Tc5UAKF7+qOiNUz34Po++M//uM3G1kZ7IPMrp4hIdaWje/6hTzRfzrIB9Ob/c0u9uncwtkugpAfa8JN9za+VuzMTzpehb+0aodfqR6vbvqIbC4pwU6tCmSn4hZip0RrYxoSig42vvHR6rNyGi6xytZxAnS78bb62zHwvTpcu72ESwkN+sbvaR9/wB6uzdRO6jtadstwf8svMXL9Z32mNhZLd9y6os+9ZAIz7p7ZoZV8VqAil+irGO4MSy9H2bgUn9NHPhYWWXl96d+ubww33ptwGtE3wo+dwUfF1e0bX7y6S/RVjtpFV64vqW+mVx1Xsu99jX986WTD1zU+77t21u9qR/2XGLb7xO2NizhgV86eae6w2MZm+T59QQQ6aoIPaI4DUzd+0RHtr9zsqjJ+CMranTxNXLp2WP3fb/z5dOD590jgoyXwEH0fPQJP/W8S+Pd///e3IGkWtiQfsm0O2eqZOmezxd4ENyBpm4wVBhz0nPgAsq0gA49LvG2fE0D3KXkRiPZcQQ/iYL8DrILmgtn+CdJAqG1zAGQTciDtEiA3eAq8SA4JGMDfAOvelWEF0tolkEqmmiwIUrtPWwCE3S95XD3I2f3eZfftd4F4gWhJRQkKma095A8QdLZWQoV0AvoQwRsrSaOxuau8mkyade92RiSYMUdE7G/jV5lX1msH+SF3ydyYT0bKlLSt/unkntnKCfqiLZN9txaXjAAgtcmY1cUAaQgbOuQeAEgfdz/SybOISmXoh6Rpbdw/4M04k0/BogTJeLPXEThAYVcM7X5t2zPVaTpkRYVVMrtfm0tGaM/a2j4Caki0SxqyGf4IsVKirysRJZFN0r0swlsxAVb+Y5902rg2iadLVpIBnogQz1hZ2LMLJVbVf2PCl5RE6ViSSZMr8qtOGQNjxRYRVwjBklLqZh/KqI9cf5rELdFamya/TdSMwNh2mX2O6LNajF6zySaUbEBiICmVPPBf7KkJBJugo55lT+y2yZKxaULNDqprZLV6xZOVw5dLbBs3jEV9CxLWuNMtbWqdu0cfamfion6RiVhDNzc+fPLazCasxJyc+CxJse2jkjrt7HlmdMOKm/rg+iw2v/sQLiUoxVKy7XgZ3/ZV/8hMAr7+jMjbp8lFmMMRIvsb4eeMOu0reVjdFDd9VgZe4rP4wG90S2B1ce1CQkzmk/FwjhV9sw9vq5z+86v1x9rAN2xch60Wl0ZgDm+tbDECDmosYcMwmvO5vCzNxIzxqP7RDyuhEX3O0SWb+o3iDmXDlFfP2Tc/TpZIPDEcIWRymY/2vNih33QeAQ4vlbi08uv6Gn1xnZ9qfIKRyKo2WczJjva5cpRVfFCMwLfwHZ6Df4oj2JF20uFioDumfV7btak+9vZLXfymuEVnlQuzw422im5lH31lo/Rkz9jNIVaIByZT+Htkj/Jn29NjeYfJq+nRbGuruTbhxM5M0Gpn+8m/kBnMZNzcy3fCVutHSebdLzYb58ZncZeeFG/U9vYs26WT9KltMgbXh7kOczvqYD5EPOML6SDMsfrgNDkFPWObcM7dEk3/kNm1o/oJur12KrPx/epq+1fcWNnXrnZ9zzxbd68kn78/QgIP0fcRUn/q/D0J/Md//MfbNatPuvVNcJjTFyzN6NguM9ANcAu8kmCrnKze8ja6zRI7NNcbV4EagWLPzoEjkBqcJaC7JjABBZ4TsNcv95WUQkIIDMhDgRLIbqDXRtskBR7XC7oAg10zoyx5WRsFUsGuoBCZILkHsJArgG5BQ4NgB7kABOAmm7UNqFAW+VcfHPwNwJmhtUoE8eMMRuSJGVjJqDoAIDOtXsqBTNaGJulWb1ml1CQSENpnz+uRpF+CTIIEWAJ5zuhbPwvaJMK2mRTkkPUF6a4XgANY+w1x23FvEkxG+5S4kKNxLJmz8iSOa+++S0ALJIFF/QNYJdIS44LKJitsGTELuNNZK0nYvmSv18mmxAY7RBLQW9fJoytHyZbtIqRX157fOCGirODbZ88FRWCw19u29qtkCttsu9jlZGIbU0lLiRNgSs/pDqLD75Kh3Vfiv76lSeL6S9eNr4kZ5BZ5ek776cEla/m09X1ECgJlxMPatPInU0TfkixE32RPf2v7+w7o63P9IL1mG01u6VtJyJIklwQoeUSnyJv/u3ZC3/c5H8ee+HIEnySZvvlbMngTGf1gqxKcjok4VuKhY9xx4wdKptPR/cZvN46rm++9Caffd90qDv1nG54xjhLI1bnf6BA5lLDoGHR8d4/66D+d3aeEdX2a7tmmO33c3whNW3W9GKxbXDsBcQkO7eKDtX02Nf3uyrbFgZJU6399EDy0Ns8GRpSN6Pvyyy/fSIi99Xu4h78u1mAnbGAyRW5uhdQIu/noxnX18/OS/N0zP4T4tI3SFt4m/MU5a49Yvnau787RLTlcIoJd0gVkH9KZjtNvdtrV2WzVhNVkv3qt+OKr6V9jHp2zonLjAWMh90bSrr6uSKTba8/a2DigreydvpJVybKSDey6Pu9eK1FXXSRTOPQVEadevmB9Lx4qjvC8+rQJBrp9qq8ptiEbxFjb1Tro6+zT6m9bx73kCzYQn4un4f1iXH6GH/D22Nn6/nvh1do2Xd15mDtCYna2WFR7paewgxhMP8U7GFl8pAt8+u1/7bFyI08xwt/0jm9EKMtLVt7FwW2jVXDFZqvXqkk+v9hRnJNPNI7RKTgQfqTr2tddLY0V9M99Yp1y/U1/5GnsTSwz7vT/4rE937hduTUePVt3Se75/EgJPETfR0r/qftdAjujT7Dv0m5knQB3z2Vx+PWANmBrNRAAyZkL6N641dV83tQkAJSg6JaLBk/fFwwASkAKYCtZtmAzsCxxEJS0E4EiGN8gVTC4upFNwF2JvgKn3tekb+WbtW7SVNLl9gvB0VV9wNsrcFrgDdQhUYAYfxtj7QI2un0XcTGwBmg562P1r322Zo9I6TgiY2+iLdkE9Mjigm6AQj/JAigoMWI2uMk60rLjfUEOgARE7HdJAcLFeZIIV1tNLthqQqnNTRZc87zxUA5wKQHsaq7eC7BJkNxPX9lAdbIJCbBa+UiY6Q/dkCBsjEfYA8/uU5eJAslmV3UCnRKRlak9fiN/gFs5yBzkLBve85JsdRlL28+W4JlQ2HfJo9lpfSxYJ5v6GLKRvPI51VtEh+3P9Sn8ij77BKbJw/itr0hlxBYftvYhViQt+7y+V3KM3JpsSnQpj+9pYkDmkvf5fMTKfP7GeuVPpltBMXA9QmMJFhk3+biJLztYf60SKrBvUkrPJAS1g46D5F4CQMa1UeONHKBrTUokRRu//Y58MNZ8b/WDzvDt/L+6tdOYrn/IHr9pm3ioviaejX/GDRHM/hB989H0i5/uJNPqF79MPohVN5Fr0keu2mXirz6erdLPyrkkZZNA8a32LX7brisGTRdHfE0X+YDFJqvWEAvONr1+uX5IezoOa7+JAoTXPhffrKLe73tG/QgOL3SyKm7Ew49+9KO3lSbevGvSVPJPdnRg1xHs6+f+IzV779q++/YcvWEvzlz1PKy2+/X56ufKEMtn21byWXlV3HFjz3QE2ca++C7Je2OiCaPqysrskR7qNWlBZ+kn/RDH5qfEDb7F+CEW+ZtX2Inu1S/T0fqnXmtc/dQ95FYdq+x3Xd/oJp9yYyWMILa3bH6svq910g1Ekrro4e1rfWfJafLhA8hy9zsbzi4fL+hDMu8ZpF7tYLLnn7pDASbduLKxrRjcG37ZGsy2FbRbzbc4NNJv5N90yAv/xNdim+YXfD99LeHWWMtvGgNyr96w02Ltaz/G3Bgh9GDZG8PEYxN7tSu5jHwHRoA/YebWqe9rqzgibrMjfSrRJz8jH/ZY/aksV4axRlQi7sR6uln9ru5qB7lq+9X1h+gjmefzIyXwEH0fKf2n7ncJ/PM///P7SzDmfHvGlYCzINFZt113Nl9n7Rz47bl9zgEjdAYYvW3Xsnok4ILaTWIlugCeYFUnXxJEcHDNKoC1Q+BbmYLL7mtwE+SaVEmOPLc2IJo6eyW4AbXu66yyYASQ+yy4W2C1jVI/JIz7dNjt6itgBrgLCBs8V5f+aaPEpwn32rKytUNCYAuQlRRbHbBEar+vvD1na/aSg42ZoG2VSRO91SlZspJPEFd/k15jRicqE8lwgX8B9PrtrYuuI6YkScib1mlVw5IR5zTpG2JTP+m8cvUdqJM8lxRqktExMbbGzzgVNJF5E3VGTS+RFAigElratc/dZyumlXc3idnfK9eq3CVOgDjSybZ/+gvc1q6aXKvD86t7ba1NShbJgH4DrE0A6heQsXRyvsekAgIQ0Ue3tMfYaQcC0USI2XL3IdOMMX2fHNgH3V973Vdwaqwlpsgg/kPb6puMyfUfEg6/S0hWNqJvz9A5elPyzHcge33vmxWnL7tGJ0ZkeBnHiAzy3vOrs2RPdUt/2a62dgzIru1DrEja+ll/JlHm68UQ19lIk/MSFJIo/tXYsaW1beMs1kms9Ic+W8WycpBZEp/91vqbgNItBCxbaSzU3tVtRcau2UIqea5vq86qW5v5ZfevD5K5xq49x8ZXr7c5slFjW7jFRtc+hIw+IXiaQNIHhNf6hKxCfBWzeHGUbbxsUByjS2sTOxET6j/WX7jFucLzebbu8i98oDgiPpLF+rJnRjjY2u78MFtS1xb6QY/qU3vG3r7bqijmrN38TOPL+toX6JR0MfmmDPLYM+s7H7m+7/+Nt2wMPqLnexaOhF/oLtKAXsEziHEy32dXz1vx38nmGzvrc03IrE8ryzmiXoKy8pQFc7RNxXXi5KuUocQO7Fo77jNi+j75iPVh3/tPLHKdn2rc81tJXXZCb4oDq9clJPlkuveqr/zwK8JIu0vOKAN+pLteINOjX+pL7MSoj9oY9RxROjofsJV8I/l+/etfv72gZnqOPJrubDGBN8Ev57CLCH58RfS2r3wbORq/EtvFUMUOYsZ+F29hWuXyqTeeGMeOX8uGAVfu7EbsqF+D4doO8XH1FVNUb+EBiwxgWdhkdcC7fOPKKp6xil+bYSjtE0fYDlKdntceLj6qbRkr8nqIvlce6rn20RJ4iL6PHoGn/jcJ/OIXv3h/G123pnWFTYMDcGKbbt+0K9EveCxgHlD2xssF3/0NQEpWJTBNYiXkgEmBeRPSfd9vANBd3YAc2e+Soq5gKUHRQNRg1kR87RFwfAK3kiufTfyAy31KaoD9OxsuuALUgE+B+WSGGECAkFWDNMJifRPMBXrAoySoBHYy2v1LYi7RN+AmOUGIWQEgiBsjSSHZSjbpAL2RNAELBfVNDiSk+71bgICplbM+W21SACPR8RsyarIEBq3GcEaT891s/elqBMm2+oyxPihXnwFGYBfIqj6X4DCOTe4ANjZT4tY1CVj1oG1C/php70pSpBxd2r3O2LQNqomDF/Aogz3Wl3C7bLh93H3KK9mNsLc6Thl0XVnA8fTCeYre8j2i1vmRBakFvWwYeKaHdAWA1g5A/ybX2m4lET8BeKuzJBB7pnsmVvheiQYb1tYmSNWdjn8TEveoG8GtjRIJMpV4IWac0zd9MV6zh5F7W9U3QmMrKSZrb1IvedEERvI4ebAPv2s/HdRuOo7ok7DxsyX59GlldsxK+hnrJp38HVn4jb7xkY1H9BhZ3VV79dV7tj5848se+YyWexOY/b06JEbaWB8ruZqvng6W6Ftdexa5YnybYK/t2lh5NlbUjo3FdKIvvUCyGEsxju4iregaXZfg85Vrw+pYf/bMkvwl+yP6nFc3GzWuCPndhwREBPCz9Yd8qjEkC36Ez7Pl30sp2Cj96hEXiL71ac+N3EP0zUb6IiA6UJJmZa5Ptt72/OP1j06RLf0u4b2+rk1WUynLBF1lxs74GWMwOy7ZYoKgyb1xWhmTmXrFVJhIPKiuVYZi+67x39rhPluH2STiDLFE59dHet5VmfwS3FXf7X72XZxG32ur6w/cypeR432WXNmmGCAm1PbpI9unq7U5/SdT917yDxHSmE93+Fp4zPVXOLs+gw+5fa1s2KxV4LNFq9ztBJle8GNiQImbjfnshC+le7YCbyv7r371qy9+85vfvK/ipYNW8S8uLeeY/e0/nHhXdr7yASWT5BUl+jpmxog/JlvkNj2FgYsHrw52vF/lGOITmSlbe01eabO6xK9Oql19hl9hn/oF35sDNTeU6xlT7WkMr22RX22o9V29pxuNJ+7xG6Jwq6eff48EPloCD9H30SPw1P8mgZ///OfvpFfP95nDRbaVRALWHYa7AL4tNEB7EyrkkZVRm1Vb0PX2uiXhElvAUb1NQARXAaqBzf37lLQOIOxvJM6c/wBHg/WuISaV178bVAQz9QOdN+BIeNSz+9d2RGXbDyzZHrqyEBp9K1aDdGfVdx2BMjkjvcizIEAC05UqSIu1taB944sgmzz2LHLByriNuS1T0wPJ8uq0rROpoh3KLRlxQZOEgBzdu776v7b2TD9bCbpKS5sRTmb4rThd+VZ62J7cuiQcIyo2M2yruZlhW4msRFybmtQAWk3SAT/ETPu+51c//QWQjENX/NCbldcyAEj3dkyNsXvWrhIcuy75M+YlECQViL6+sRZhsPsRw8ZRUg1E32RGHdVLdlciFmGPQLtEpXIluRJ0K3H2aeUw2/U3GSqDH5GQeTGJpLhtnRz1X4JlHPkfW+r4CgkTn8r3kAVSpiv6SngA+Wxa/QXV1RFJWxMZBN3uKykLNEse1aFv7OaetbQ2zDZG8EmsJmcrlrQBabRPugjkS0LotWThJhp0i427vwkHfa1/ZlsdX7q2Z6tDK1uCxi9MBmx4/WVTTZZ7r+SN3zI+/LP+6XeTStAEGduEZ89JZozp2sLW6uv5bW2ojpcErX+VxJnM4EdM2lSftJPOW7Wj3t07Peg4aOfuqR6RI3Kwq8h2beNhRanD+BF+bBJe2d+zOwQX8qeEPZl2EqLEhZg6HUb0dTXzrovHq3e+yWolE2Lr4/rfN+/uLEsr+laeeoybOLm2IOasYLSKtnLv/cUK9AsGKuG59sEY9dX1q8i2u2IH3mp8gXP4NvYjjsOEJbDqC9gAeTa+N67vd5jR8+QG43Xl2GQjlm8MHduwz2Ip7S9JWlk0VXBdvfzX5FKbqs163phM54p3izXZfHVRWbtWW1Wf8tj3vb/X25e2uYQSG68f3Hd+Uhlwbsu8fTVBbEu9yQAxXdwznoggEyLDGp3E3f1WCX799ddf/PKXv/zim2++ecej5GbSeav6FpNGsm87p5Xmw3bF8WJe9ZtPJpvGMf5K/NknX2KcKws+2mSEeuhh48XVHTpRv2+yZ883lnbCGj7hF+gOzKOd/DM/urKRsGtL27zvxSja3zxu5cG+F0vsPvhEe4qT/Va8Qn/Z3v42zp6tTu6+h+h7ZZXPtc8tgYfo+9wSf+p7KYG/+7u/ez9Tpds5BDKOfIknp7qA4Jycvs0NUVYnvOcXVBdgR/DZujuwNaBrFgiI4OAFo5XVFR/OeLhJDsAq8ErovDBinwKGwIbsEoz87T7ASmBrUAPwBJ0mW/qP2NtzyD6gTlJSog8w9ubQykIC1CCtTgHddiJbUyRnyIS7oq3bfQRgQAGhAMAAfbbw3vORgD4JQmfk2w5tXt8kBsAegFFS5RVJZNsNQkd/nRu3ciV764+VFmaUERZWXDURIcvVIUGbzo6gHmicDgOJ2rH6VmYTHIClBAzARUeRB4g+W0JLcpBNgSj9JFdEjNVOgBbwjPhQls+SAla8dIsbAKkvSFaz5Q5JpzueBXhXT+2yAJAzMoPMZpqgSlLZg/FyL3DMJhCvzndaO608RLgj0O6qJW1b2QhF5wyV6K7fmXxLEt2xQtwDqBJaCSUCzzjs/tr3BdRNAulak0vl7FNSUrsu6G6SuOuTdQkTestP8XO7x5ZLZNjauYRsduJN6sbAypWO1WTNF5Ff/X3JV0kPHayO8xPIKQm7vteO9K9JjKRyutB4x18i1STEbNy5bGKReDI5NmG7ZETJEfpf3+gafdn9EkLXxKTGnY6rMdF3frYxefdUNmSsn92Wikj2KTljB00SEWvGpbG4+oQUY2f6yJ6QxPtkr6vPeXOXNGiMsKLM/chBW3pN8CBl+SxxiZ6tv3yE7f+ObxiW4fvZ5MpxnAkCc2V6icUmi7aSb6teRzzMTnrmnXHbM/tuUs1LRfr2YHJqm0uUGKPJf/pO3salE17iPR0yZncihK3ciVz3I9qL45Bv7KZ+W3tL/rGP6h9dQP45fgEe5Q9WNmLUxN7GcuPYc2WNpQlCPlbd/FVtsWQCPYbjSlLwqX7TX/ZlXNgZG2759KmkRkmMG0NhHXK/ZAhf2P4Um+x3BJKyb/vFFXhFfHnVxiYZ9HM6Mz12hrdFAd0xog1ksfF1prcV+LaNjsydD9hqvv/6r/96I/q2fXe5iElWeHl2N3v76quv3sif/b1YNT3qMTh8EH+pLnGBzGCvK1dy9Hz7Y0z3LL8j1tI/Nt1ytWk6CVPRGUSf+G4s2AO7nO7TO+PXcVx7tL3jtfJLInaCc2Xzj10E0kmBm89pt/aSY/WF7F7FJuNANxt/XFPHZPGc0VfJPt8/SgIP0fdRkn/q/Y4E/vZv//YNCALAnREqybfAJwjNyQq2OyfDzPqrFXFmYbdN1+oob740K76ACyQJWAUbl+gTMH0Cxvu7M6z6JXkHWAjAcwiWrhYBzoAaM1baIkETxK2SKfgWxNcXRF+BAvKBbJFTgLhVKAhDAPgm/PsbmWjVQVfTIAWazHclG1CA3JscBM0Cce1zRsrA1cYeYCN/wNrqvhIaJb6QCEAEotkW0Es8aGeJEjO3yGQrUTYOtj4BmJI9/ag8ADBjptwRfPu/1UpW9En01FUgvO9mQJvcAm0SY30AYOhNE2lJvfFTbttasqlgVLkSKsnFnjW+u1/iRtcmm41nQan6+IONKxu2BQp5I1Ht7DCdR3SyldVvFbG2s3vXkXxWAGhv7dKYmfmndxsnkwnIILrIXrRfG9c2+odY0BfyrwNtUm2Mge0moXSdf6pvoD/Ae5NJ7QOiK0uETZP0+jh93jMIrupUfRX/v/vq+26SYJyRn5Jpq57m4yVRiODpIBIWYSTO8GWSj5Jl+iom7J4mPHS2JGK/N3lb/8QBcr5EH3+s//ub/1sbrHblr42lz5uslsSj+/Sb/roHKdDf6ZkxrQ+RDPW3/c6263MRltVxfSRPNr7rEmvxmV/3vNjgb/pnIoWtNomkf4hiRC8d3CefaBy6St3kDPJ9Pl284DvoGVny/8Mqaxv/77xWE3tNYpWFKHCIvzPjTAB1kmf9tIoPocHHTYZI8J1juf+LI7MXRObkaKVMJxW88AzJh5SsXWtv40ljiMlDK/jW1k5wivl8FT1lr+IHMsBkCx+16+p+tUq594tJbJTOVffZhbHv6uzJ3IosqyHXl7WBXnlJEHs3kWwC0hEOJuv8jrRHWK6Nn7K32kFjAQxbss74VEf5YOUjt8SIT/kCRFzbxY7VCV80TtSnNLYYD7rK3ylT35RdjI6wKZlZwoW+qA/5aoFAJ7PrG/i1le+sPRO5JmRs39/5fCP7trIP0YfMhouWd8zeRvKN7BuOW4wyEW2HhX4YG9fpP71sLOo4N2Y2Bq8/Yhu/2Qn3XWtsZxvuXXsQbuILjGWM5WV8Of0gQ/Xry8WYa2/jHB+05+VE+52e7JN/QJDTzV3nD+hi6yvp+cqOyLfYuXr4Ch/fuLRnH6Kvnun5/lESeIi+j5L8U+93JPDTn/70JdEngQP6zaDO0c7Re7W9bZxmsc3eCj5z+ogBKz4WfL0F08zqdfANYhKyBhAgUbJXILVn97uEY78hCApMkB5WtpWgaeAHGl4F5BIpq7fklCSuYBhpp0wz5+S6dkqYrHjwDCIDMAQu9qzVB7YrIqHITl+RmyV2JWoIMDNrAMPKAKYno82mbkXfXsix/0CbJMFqnnuQt3qaJEhOfeo/MHRJM2DS6h39do4eckFi7lynJToIVPogGdAe/V7ZyMqt4hvR501uS9qmu1ZjADorA/htPwG2yZaOr0/IWUCw4LDA3xgbN8BLGSU2SjrtOeNWgwcSS9io22cJUIniPveMmVwrdJEB9GNlaOvqQqqwk7VJH7ShBJe+I/roqb+BXf4BAU/nfEro2EwJK7LvajMyWtu8mETyDggDu/RE4nMTML6G7Rn3guKOu4SLjapnz12iz3iT9z4lSmRCn9e/9X91IdZKrNAt9SEA2D0d0j8+FumCyEF+WC3DNqywRRDdxlMBAAAgAElEQVR3sqM2N32pj6nflPhVxvpggoFcq2Nkv3vFAkSfiR3jMh32DzFM18mG/IwJn3yTGmUaU+UiA+mM39tO99YX+J3/EFf5FXpdP1rb79gpXzKL5Clpu/LFJOeh8W31I7t220Z/rG7rJMK+s+HGWzrUfmkDEobPQBpZ6StG6C97Ngb73csokPZsWluVUaKzZJcz3eiy2HAnOHr+HQK+ZIWVRSMaFj+QF3S3CTUfDQcgKOmtSYpiJBiDHCcDRGh1uN/pTCd3+Zfqt5gLH/Dv/CAbmH3vOTa3Nqxs7b44SJys3+N7+Bor8hCt4i+ibs8i5ew2QJCunfuHvDMZaFUgstZZu9pXPaJLJcvqZ2vnJTb4t5Jfte+Wx8cpq/gIltUPGPPGD3FxfUXawCOt13dtRbzwncZUbNDXTs65t36Kn/FcCZ3aryN/urtiZSPu+/zGxVne4tjq2fjCoCP7tqJv5/U5s1NcWL1eAOit8LO/YTr2bEKcLuobHYAz11e+m/9sH+kJmdQvWxxgXOQs7G7tbP9KDNKNi9E6TnRJXJSDre3wMBslXzrmmZXBDndN3/gI9rh7Jt+u3is5adGG/Ia+8guNW3SrOun3YpBrQ9reMakMVsZD9DVaP98/SgIP0fdRkn/q/Y4ErOgrCBeQ5sCtIjNTs4cXSKzoW3Ddf2BUwBSgFhC81GABdoF72+m8BcvMrDoFU04c6BaAG2wFnSb/AhSga+tuCQ4gB4kB/N4ZMcG7AFUSOrkAZk3eSgYIZHfWq7PMzglZufpjBZrEpkC6BF6DprOAEH3OyAP8VrZkC/g2+wlw+L1kaIkFZTiX0SzqdEFSJ0m0ZQmIXjuAVqABCCC/u4pLAmqVkXYBUSuHfq2/S6a8FXdlT34l+vYdCCoZ1eTCWCOMzAgj/JDUyIyu7KDz9LFAuHZRXb/kdQm1Jm135UXBHNtooiAxoOuIBgnt2oboLPjb98nb7863QrhKmqZn3mKI/KOPiKcC4YI1Se3qYHOIA+2VVPaNmp4jl30iZLtiw7lOPevpJi4AfJ3h2rC2d4sRWQDEbICs6WL7h5QpCcxvNMFb+5ss7zsSxDhJ6Ey4lNTaPSuDnUhAtImfWb867gXR+kVXkQP6x/49g7y1um11sBVjMdvvNT7BSjjtpC8lwasHYoDxZl/7tIJHAtr4IOkk6/p5PrX2SKb7FI+QTY0JCByEBtkYo/3eJJAur59WMvIvTebdV7+B/JQg+VtMKTlAt+kS/0om2kfeTdrqY8my57Opjy03ga1N8Rts34pxn8bAEQGNuUje+rFdQ2itTnp5Jzzo5Z6VfIoTe2bEgrcP+35fRsE26pfZjpXd0wsJu+/i1vpm225JhtlAzyVefNrRDyMfZiMIZn6HTrLXldUVzauHX4fH6BMb4c8k6CYe9bE+ujHFc3SaLNkGvycOwAras+eKEfWBflWPlM0G+D1lts17zkQC0qarhuk2vOecRC9pWf1IB1tBTQLBtnxVVyNpL1spkVBfz9fQHc81rvQ7W79lsKXiV5jJuO+3/itWri1qMwL0EiXaUKKk7b7lsqfiXG0Rg7RL2e0HbFuy35Z68c6qW5hg5cF0s5l9p8Nrj3HeRPNIvm+//fbtc+XAeWvLbGyYcATfVtOuLHbItjfufG+xfrH59btyAz638lg/2RGMKr7qX/2Y+MDnkTObLh6vjyg+VD475UsRmXBqsW6/8wvVYzJh87tn3+fDS4bzlXwwn7B74Au6qG+XLL0YnG+oLjeeahvdFg/J6iH6PuWBnuufUwIP0fc5pf3U9UkJ/M3f/M37Vo6u6BDAgTJbgTh7Z8c4o8/qObOoAqGtFwu2iD5kyQKuVQPqK5iRVJjhauADZG1nKZAUJLo9tQBCUEB4SToQXk24ALk7w20bwX43cypxl/AVIBWIN4mwyqWz0lYiSIokvwvWArfEUXJWMOz8Q1uD1o71yfaJJk173pZrSTBlQepo++SzexB9A1kb/82umqXcM8DVyKAmRZMVoNLE0coQ+uetbNqJRCxZC5ggo4FCb/xdXU3AnNOHIFs7fAeSViaA5Gyg9cHZkgOLXVFwCYyCPToGOKlDv3cd2aROIG3PAlLKlDCVeNj9JZDMxCqPPkqG1I1YQWKxl87krmzb5OiN+lbnkqXZMTlZ8dsEHkkBrJGBBLNy37USY4Dw1dWSvZORN2H2LKeulrHyhizYArkqT7sl1/oOkJJRCeLKle7QZeML2LpObyVZymf/xqbkneTD6sTOoEuorUwi69Wj73RQUsI3lywiB4RME7eNC71rws8v8fESJ9sSEUbGZu0v4K8fLpFIf+kjHW8CJOHgT0oWiRuSgPp1K0RvYkH3OpFiMof/WX+7ArvjsLYhopsUGl9JT8nBkgn8kXHYJx9AZ/QfaV9dMqb0mr6KX9V38mnijFyRrLHn+pT6R8+qd7+Je+IqW7IVXqKPDFRn22gcTYCIs86FZL8+tUmf2IN4hxBAACDk+BVjRo86XuLtfN3+mzSTNJfAUI+keLqzZxY7hntgnsXm2Yetb+yMjTY+TE5ISX5Hf62Sra/fb8aDHEqarW+wlLFoHGRn6yffwS74bDFzz298S1Jcf8in3vhyib5iEBPG/N/K4F9MupnQm7+hL6tbn+65jGQGl4gZG0djvGsmrOC5+irjRD/4LtgIZqzfNB7u5Y8aD/mAPicuGg++qiRan2Oj6nvlC3r/yoEb20bfxSp9LSnTthlXsZWcd//GDEZXHttY3csfvFxm17s9fba5fxsvR0LMllaettDrPbcJ5x0htM9h0ZUtLzBZsHK2M8P5wshix7CIZfU7YgGCX8zWbz6P3sO3chnjXnnu2coB0ckm5APrJ6JXTKgddcyrm7u+MvlDfkYuUD1trHH/yuLb4QXjqO3zxY2xdtXsWTbDfxgv5fJXr/Sv49s+7Xsnqulv6yve3vXnZRwk+Hx+pAQeou8jpf/U/S6Bbd2VJAJXQKJgUgDH2S+Y7r/l8oBfiY09B/AuwNq665D8ATfBFEgocBNMFgSbUACQgjlyEYgVcG3VbKAE6FfeXR3QBKRgyUwbYmblC8KS8CYaTUYK0oDClSdhlPwiRZBdVrch0BBakgxEn2BsRR/ZOidr9RhPW1ouyLdqgB6snUi+PQ9gStxG9A1QIfr2t2R47bRV24sQJI0bY4mVwNwVSsajKxrplfEi25vIAoS25awdiEnbQqy2AGQkpnSigM1KpYHN6WlfxmHbOUKp2xWAlZJ+JVY2bvo5ubT/tT9JfsH+nQUG2ug3HZLQ7e/JD0hqgl+QB7yz9/1t+50xX6Jcm+ih5laPSmQ2zgX7EnmA0ZiyW8mtvtJXBI1xQoLRzxLKgKVVGlaPsbUmG1ZIKE+SyD6QCrac6c/ary1AJuDKJ7DLmxDySfUNni1hRH8QbpKCJt90g7zXJsRFE7HJZHJQJt9Mz8mbLdbv0zWJT32jcdHHtc1ZZiWATT6U6JNESzxX58r2Nx1kP3SnoF4Mqv+n2/wxnerYIX/UV3JLPRKtydiKK2Munu2e1qdtyFDyLMwoEUl/m/zQrSaJYgeyq4n4JfSahLZe/erYXzu99t84qk7P0Bnlka8YoU8lXXrmKqK1+iT208sSnOKXlfnVG/qHcCN/RKP4P9/l7Dxbd0v08QPsZPLgR5z3acLKWMMEe3b9W39WNp/GNy1uIBW6yl3cVx7fKlFGqHdFtXbyF50Y4Usaa+gUPSfn3btrlWn1CdYQn7SppKGjMOgreSDLkD97hm7QZ+1nJxsvMhRv+L89z4c7nsP5sN7MTA5Ijq7qm/y0cf2xfXfYxESk7dmOoYB52EHtqfLlA9hAbYW9FLcqZ9fqI2qP9cWN/fAOQqr2vv7VZttGYyfet3w+El6AJUtM6VMnX1q3yQdYxLMwx8YT7t2YTj92b9/QbcyR8Bu/3WPSWGxRZuPW7HhY1BFC+95VfeQFH1u9iSweEe9NziXFdl9XeOrnHbf6oGJ9Y0BW9S2dtPWMmMAv8IXNXZQJQ7DZ6lUxyu5vfgELtJyre/z39e98j0UB7be8iB2ujO7yKE6hC3SueklGlbF6SibD9ruPPtWm9szesvz8eyTw0RJ4iL6PHoGn/jcJeOsu8qMz3E2EgRokm0N1d1abpfKIoiYkAqzZWFtXBrQGuiSjTT4lRQX+BTprFwJM0iegCxy7R1LRZwVJoBX50MRavwUuyW6TtYJVgYyMANuu8GiCIDBKJpSPYEH2dVUPIG07AaIRwFrA81ZAQNgKIAl8Vx1ItKzEJM+CYrOM6w8wvjIGqgamvHnXij7B2xYZKwslDO2fYF5S0VhMt2zZtL24AGbjKoFgxksCVp/tmpNXSVM604SaviL6jBG9Q8ZOd23dBRBtv7KFlw4Abk1IJVjIGm1BKgDRd7zpCUDX38mqSQaib/fpA8AMYN3Eg22U7Nx3295K9FVOVm/Zromwb8KJ9NIPhFRtU3Kx9nYGW9JOjuwWuDM2CG3EtJUuQDq7YZsIrJVH5/fdNm9njfKHlRvfN5mtPv6hvqt2KTmoTwJmN0b7XXv5k5IOyBLJroS3gHplIDbIbJ8l6tXZZExSU99Fd9npZEKO2oLkayKwNpjVnw3Ox9s+bcUEX0c+BeaIV0np2kTnm2Dt2faxbWnCJFHXXz5i90yvkTF8IH9NZvwxQo+N0FF+seOAbCLrJijqtype+bu+Nui3pNCY2B5tIqGJ0Ct71g+ybTyiVyVAyZYPEUP5Zs/XpzVRa8J/6xb71r++pVlM7kpd5bB1RF+vI3W1yeSR/tBPdTkzb39bPST+WTHO/pHp5Lt614bJHTHUozBq9+LinlX32rRnp/t2Mex5E0N8VycjOvb0be0TC/Xf2F6yjM2wG+PBZ9H5jpn+82X7zX1rm+td0QQ3WfFc24U3xIL6neuDSnAiHevvxG5+Zv1ClDr7d5+whVhTnGKrNqwg/u45eMF5iQhdeBQuYbtsQvxkB7BuiR326zd6/f8j+q4fNp4rl+yUU5+4a/x9/VTxVf1f4z+fBSOU6EP4KAeG0R6EXn3E/T55bxz1be2cfE24mMzep1WY3ty958RZky5iFj+9cpXlBXHyElu3V6f4y2ZWzsZ9OHn2aWtwj2NxVis9UBe9re/Ub7oqTrmOpBK7xCEYgA/jF5C2nlNOdQHWbhoLn8H7+0T0rczZdDFcdbm62jgDB9GtrqyuLPYdVhAnxXo+SUxUV6+LMdd2jN3urR33uzhvTPb3s3W3mvF8/ygJPETfR0n+qfc7EvjZz372fnjvHGRnm4D1zixKlL35aiSPGfsSW4CKVR22P+7TbGrPjxDcJOaCAHDWZESCB4yUkETkIBOA+AYsJInAI/lDKgEHEr0SfPoFBAM8DZr6cok+fZEotG/KQT7po7ZI8iVBSJ0m7wMnzj/sYcMC9/pXAIRw0v8GeEAf0Ft7JB1mTb2QpWf07X6reko4SmatsqCEyI6BBOOyRKwrBowvefalGsqxzcNMLAIEuJLE7FNCURKxAHh9oIdW9I3g8+ZdqyYdCL46C3ILPAAXZJfVqbunK7OAM4QWMkC5AL1VZvS8QBz4AQglexK1JoHAJYClPHZmhcpsGwhHjOweSXDPwysBIlluP/iOPb9+IHP1gd1of5MtQBNgnX6anW+9HbvaKLvlB5CZVrMiAfxd0L5yyFICYiuMhE8SQa7ra4Fn9c9YAsdIi5VhDN1D5nyVvtL7tYsd65tknew963PXrQyWPJKvcvlPvk8dnWDxjISMrczH37dbmuGXDNRfXv89uV2iT6K5+vkpPpIOrxx+kvxqP/RuzxmPykZf94z2NsGjj/w2u9K2knwbiyaJ5Fo/XgKtfty9sw/JGhtpMi9hQv7UF9DX/cb3dqzV4dmWoVy+69bpuk9Jp/6sPnF3ZXVCxYqQ9Y1ur+8whva2L3x520iObAZxaKvrPrfboOfyNa7AOTAPAss4bIxn43y9N3ivXSVe1wfkJWJ2zyL6Fjf2n7/i8/lNOlKdNzZrY1cgshPjyOfUF1Tfjcf6xG7pKryxe9Qt/vJL/Cf/t7KNpaMw4BNkjH5K8o1//a5+1D/awkhv1MOm2EHJRKssVxcsiUSBH5C6/M367WVasBISFtFjS7B+8/HXRxqHYpk7uUBn3XNt61UZxSK+X3xi3PintZWM1971syRp/Ud9a/GGuFuMcp9rHPbdOJJTbcj3YhJkkxhsMmC40hbexWETlvXHyL6SSuvDyhgORfR5oRasV32CURenhum+973vvZF9zhw2KWVihh6IG2xY7CAjf8MArvPF62/xqPHac/xNV28XD9TXsmu2XrkXx0235Bpwg/HwbNteHd13ukGPds0ku7aLhfBVcyV4rjr+Sg9hX226cRGmq+7tnsazSxo+RN8dzefvj5DAQ/R9hNSfOn9PAj//+c/fZ7yazEnKgXCzSwD1grLzMKzoA/oagBY0bbnY7Jk3XiFJgGIBAoDnuCX2N/AUDJesACwXlJ05B2QItIKtQAH0SzwKqAVRnwXKwEaFKiiRV9tmxg7pIwhLCtdOyWvbfJN8yUGD+sqyndJqSWfQ6O8+bWPVR2DLzDxg2r4BUog+L2LZp21RJQBWr5U9VvVZYo+kK9AA3gDAHkLu2tplVQOCqMmklWVWSAG+HRtJA5LJdqECGeO79pGpLecDhHcblsRDf0ogSMQAVeNdYNyEq2O+ZxBAyt6YdUUSQgc55GyWJtzAXpNDuux5QIv9siFbqCenHmC/323Jt9IFcSQ5VC+AWZJRMuYMTXpcALv7ra5o8s8frNy1oTPv6mida08JmfoAq1K6Zag+wxjwTezTdatJJMpNsGpPdNg1wH/9lfDzG5KJa//1WZJo4J/OsUF6rj2IGCB718kIQG8Sq330g+8tOaJ9/Ihke0m0VdsSaDaJPNu9/Iy+FNxLECRATRLrZ0rS1M7pQYkhspLwKZOs2L1yShhKsrUfgVq9MPGizpKtJXHWjunt/q39K5P+ayP/vkkZdSn3FQnQBKnJ5qukvDJZG1peE6cb05qgaadxmkwbH/c7vSjpx36s5ClBra0da75Rwqt95Mk/KsdZouLTVpzbxueFHAig1g3r0C192Zh20srkGZ+DGGu8Whs3po3Fs4mSwyvfRAF/1nEm+7UL8UFvGzfZrvEgH/YrqV87JeiNSfSX7bEnfeDL1Wks5wfEYLFTrOwuBXLU9hK7dE/s2W/Gm59hk3SDXex6id59dzYvksWKwG41XDn7vW/d9VKUvqXd+FoZXNKSvbAHY8XXFjv6rX5av/ko9yAu1hdlT7bXP5fUKblhzKsDsPsrO6+PvAQV/6x+/t/4kD+coCx2uedahvGbXcAY+4SDYEKLBkwkI98bKzphZDJa+7zJt6sCHcdRDDP92rMj9r7//e9/8Ud/9EdvZJ/cBG6G1xqPYHXkH33wqU/FbNX1fScDur9PMZKMd60YtjZeX1l/0JjcdrBnGLwxgL1cvdY2v8MuzU/Igp1cf8S/3Nj8KuaUuONT9AeWFDPVo22wkzxl9z1bdyv15/tHSeAh+j5K8k+935HA3//937/9Padq9mvOvEljA3hn30r0lUwSpABab4JdIB1RMlAGNC8Y2Oqx7wIeZw4AAz9mmQSrEmmSNgBBQtHAUTJPmSW9AETJufJXX0Ey4A4EApFkJUj5BJqRWkArgCawSvQljp2BAzwENgBHIEd2Aa9Wt5W0bf8F7c72A4pmLYEKqwvuCgkrO3v+ndUMZsw33oIyohiI33UrJMgA2aLdQACiC6DT7skIOJP8kVWTFYmM8+fM9kvKC3gB98ly5yz9wR/8wdvs7/S227ma2AAidAcIM+Z0GQiuIe5es6STNf3wDIBIJuqi60BOE/KVgUgAJoH0taGkEtJU29m5bTVIP7Jan5YQ2RpiRQXdJL9uTzYmbGJ1WjG4+vRx90nkVkeJlf1m+/r6RscLhPkQOmZmfvVK8CXRiOp9SgoB2PUBmbc2IGTWBj6L7WmzOviiJtGI2BIlJb9WxtrQMVx5xqZkn4SPn6we0CP6d30XHWCTErMCdX62CSHd43vZo4RysprN295uhYwxkxDUp/Op9WVNUpoMuYdsS9ryv+QvYRZT2NpkaVXsflsZVmIhhMmWLyS/Erva7Rn+em3b82JOx4n+79r0ffdawUEn+Lrds3aSmTjQJK3JkTbyC237LVu879iWNCCr2pR+vEoy+U3l8mXVv44Zgow+d2Xmvusr/7VPPlHy2Pi5+x1BsbEcwee/s4StQEPqs5eSxWIYPWPni1/e1jmdHnFn3MUSMWt9228wjlX21S39ok/7FLf4k7XrnhlqjOl6/UivrW9wBRsxSVbfWKKPDK2i6mRJdYM/Y0f+XlkmLboqae0o0Tc5Xb0tpqt+TRaNGX4To8hj91h5ubrrM5CcnkGswgVIWS9cEd/ZNzKJr/xU+lC7dI/2sgM2ee1F2btuTK7/YD/0o3/XTmv3/Pqr9tCX6y/c2/6KR/yy+KF/tfs+X59OJ+tziml6dAaCvjalDRs3MdPRP+pnM0hoBHxfHCjOT87TmRF9X3755TvZZzV64zv5ru3wT8lfbTPObKJ+19hOZo0/1Qk45ZbjHnXCSq/GnW7BWNoLY1d/X+lnbYfPp2vyQrq+T7oAO8C2/m7bm8tUT65dN/7AMuK5/pUQhzlhpX0+RN+nPNVz/XNK4CH6Pqe0n7o+KYERfZKjgrfOOnHayISBZW9eXeDsYdsACkc84OVFCYg+hyBL2Psm2RJh6gUOGhQlVAKaAKV+SWi3pe4eRBdAW9C1Z/e7hJ9cEIFrBwJDOwVnAc/sH2AJhACOnlvf9qx2A7tIBgFTUNV39RcwKcsqK+RHybomxRItxG7PP1o9EpECCQmxQ80RNHTBiq+1d310XuCSogEqifCrlQm2ypCBJHh/00NttiJjn11hJFnS534im1aWVWRWemgPUGqMEblr+wi+AcIRfhICJIZ6EUH0j15KLOjJPulEAXKJpPULQSGhBTIvoUNGJWHoFL2gO5IgZUq06X31nS/Y52RmfJFOEiSJUMk0trBPiWWTWbo72dMjyb7kZM+tbAekq8fEgPL4EOAY6GOH+7tkvH6t7q5MtdWHvrGzTj5ITFYen0XfJcbG44JXiXQBLsKrSf7ukzhcsG68JGn7lAiznZXPh9Av9/NBdJRNIepKqCIKgHllSWLIgn8l5/keNt/zE61gopNrd8eqyVTt45IA9ZNN+PV55eiP+IFk0WaJEkLOSwk2DhLt+ltt00e+BRmtH9rdhJCuS5KbPE227P4mwNq235t8NZ7QFfqC1HedT1NPx7CJ2KukX/9rVx17eqFf1ZdLEmgfgodeGz/bNpFu9JNcyVNcEqPYOFyCdLPbYISBJN8WWJ9sSRxZnXCM9q0+q4YdPbJVQPsupnRChA9D9PUFNU2A169OVvhOprv3khb8Cdk20RWz6BBSgV/vRB8/VRm6zzgUYyi7fo0ewVDGpX2q/0PelsRlp8qiC3AdvWMvZFPSkJ7AG/M7i89spnEGYaC84hwv4/A5vMrvW6nOTvnv4sb6K+XzGSV92ApMR0a1jxIatcHKs/FMP7TLZ/GH734j27bbNXJmz41F1a/rr+ov+R3P8mXuUe9+hycQ9bPP2a1FBPAObEI3YYPF4bYFXrG6d/Zt58neyms7/8rbeG8Cd0TfV1999Ub2DeMhe4vBG3PrT42zMb1xkuz5W3bUmEE+9XdkJ54jpuH4V7J8JW82oi/Vz+qI8ooj6IRrHQv9FmvpttXq9Ig9i03ksOfaB/4AIUyvxQTjXtlX56ubu+fZuns9wvP3R0jgIfo+QupPnb8ngX/4h394A5Vma7pKqkF/AATZ44UMArKZt64Q4tCt/LGVc9sgS/QBaVZG3cSdw7+JhQADSDUB3L1IrM7cr009h6+BETgBOAAQK/ya8Er0F1zW/oHB/bvEmrYBAe6XnAOPALDA21l3cixg6Cz3fjfL6UUUVhdJpvXtgqaSmoBrwYZgDLxYBeX8lIGyJVISKoTh6rV1aYnRxl6gR7QK8ogbQEHSVmAF7FihiewzNmuXGViyAYw2PtOplW8FmS2btu4icoEICd6ShiV1I/ls27UdEXFhdhlQKdG38tYOSeEF8QX+gBggaEx3jz5JJCcPOgOQS4AksJLqSxiSq7qVqbzaB19gVZ/fVja5dhbaODUJQph25SPCia1Z5antEmHborsFdM/2bcdWxQCl7EWydx0ecnE6YOUAsrHEUZNnY0HW+5u+SXLZ3ORbso5u8Z1sCXBt4l0bZO9N0vZ7yRL62iRUG5Eg9Rts25izxZVpnLqSh9/gx4Bptrs+sUmA3mSDA+8Rovx6iVO6TR+0+daLfCU7Sbvr65eVCyZP6Dkyjh6wr/o0q4x2L1/Br+4+8m2ZfkfS0jd6aNzJyv2NqY0p2nfjXPVAm5s0qk87q3vKKpFLZgjNjm2/t52SOrqnHWIzvb16om1N+tpe908fjXlX95EJ7HGTvbbLxJ6Ve0vuvR0eTrEavS8PQ/Tt+ZJ+Nz4tjg27bNLHmXuzGSRafRhMY4U93a/c2Nl+40vgEWO+suGYyh6Rt/tNCon1N9k3aWbc+Sn6Qu43Lq8NcIsy4YGSbzCPcukVP2QyTnzhV6vvbJJdi938QbFBY4ZJBjL0gg2rl8RU+tVJQ4SCCau+edc2YDHOJNPVf+26MYZd1I/Rp9rwtXXjestzn9iC6GtZbKHPrjy4q3GjmLJjvGfJBdms3I3NrsHZ1QF1XhKJ3ux3usNPqld9CLrFYnHZtnW4tSQQjNyVd+ymk3nTEb5gRN/vfve7N7+wsja+W3wwUuhP//RP38i+4TwTVV2ZWkxjLO/41x+5Hx6kC8Vfnt+n8TG2dGH3zzang41zK894XH1ZeeufeO17fS/dgSGMB4xx/XRtR4yhL+x0z1TflMHm4WHPuX7ldu1i/ddOulvd10opKs8AACAASURBVH/6tj48RN8rr/Rc+9wSeIi+zy3xp76XErhEn9Vsc+yICYFNYleiz1J4gK6VAGwO7l8A7bYu2y1tNZXAW4FxZ2m0Q4JQ4AEsAgVNYiXwe77EhvIFEck4cOxeBFYD/IDhAosZf+SQoIe0aIAXCMlVYGpys7YMYEwWghpAIHl8RUJMll1ltGdLLJEPoIbY7YocciAXIAUI2efG3lY3M6XevNxzgLwcwws51qc97+BywXxj3W0F2olAqTyVX6KP7BAIknIJPpJt47Bx7blzJbUAB6SDLVdW8w0QetOuWX4kkySrRNHKM06SH4AOUDKuSAD6ZRxKCGv/nt1zEifJTEk5iQ0ABSS6FyBvgkUfrG6qTiLH2BYQWoDXpB1JjiDrSg+JIdB6k1l6wa4mY29ZJG8rZRCBJbSv3kuOJK5WJy6JkFCUJAXQ6UHHkDzZuhVg6m8SQ8YSnH16uYJxbh3aV73pNX61SZ9xoFf8RYH4K6Jov5O7yRl2aCt2kzYgv0n6vjceAOOIvh5wbzIEiYbk0H9kecnZthsBQAZ8WH3s6l+bTLpUNl3Rt3L50caMyWHPO5+rSYvk7FVCZUUJYmP3IKaMlfFGQr5K+l6NNZuiE5Kw+me/qcPf+liZSgBXjiSWvtMhfS0x4FrJBM/pd593X+/XP8lf/25dxpYvZc9NVlu3GLr7O3GFMJiNL8H35t2e1ee8WnHAC0I6wbV+TVawixcyWTmmneLa/rbaCL6h3/X34lPPNjU+TaonJ/70xofJYW3nj/zexJkeiOViCl9x5U3njE8/9xsfoBy2ZZyKbXZ/J5CbrK+tSAFxRV1if/Vo39eHlYfMhV1Wp7fAb1y6o4H/X33Gmb9HPHib7yYkHTviHD8xp7bLD3Q8r3/W9vrrXqO37FXfa69s5Y6JOA6zGJdXAJ+v6L3XZ7C/1Tf51vd1DPj82iIZqNv9sIFYhKTjL4q5XbPVtkcCmYw1qUtfi4Ebl/Szeo/oG8n37bffvsX96cLkOEy3idw/+ZM/efv/wx/+8G1yd/YOl5Kh8ej4v5J5fRv/wD91ApfPZDOVCRnTnxKAfc7YN/7Ah+RC9sakOnljm7hbH8KG+KX68BKK+qHPcG/7R3fll/pVn0vfYZASfbWX6rFxp28P0fdKM59rn1sCD9H3uSX+1PdSAv/4j//4nvT1UGmEAqcuuNges2C5mbEB6M6ECyJ7DhiU/C2oblZ8gMpsNxJQ8o6sWn0l8hp4CipKPtyVKgKT4CXB9al9kkLAGbBueStLYFlbJMRA/cpyTSLXJF9ALNAGCJA2/iavyUBwbnK7+4AxJIrz0oCxAvkmDgDzPQevgAJZpj36vr+7ckHyBJhND/QTYB5gGmgeYEakIgpXni2Y5CJgr51m0rUZedtVl5WdPgv2njceTRL6dtUm1Mhp5zJta8f+D/x1Jerus5oH0dNyJBEF9JNryQlABuEhWXK9YFaSY5wmiwJyY3xXoNYOJRElJpEoxhUZpRwA9SbBBZ5rE6KxK1DICMEjuQVK2bRJAnq9+6ywWBl73gtmJHTdOr0krD4BMGf3Erv1Zcm9bdvzYUv8ybTJMF3qGBRU69vaCryW+JQAs5092/Op2Db9aDJnXJtENeFqUlnQTW8ka03ulL9x3j/6tE99KDGh3CZmTaiQTivPS3p2bbLwoqWNVd/+7bxFCQB971mP+sbfGcPalvazpX2uz5M5UrsJQYk+z67c2qLEsC93Ma43kaYbfBRZNVmhy1eOxpFvFeMuedWxI/cmuftdm+mJ8ZeYka+y2nf2W7vhJxvDkQDKVlYTRPLpc2TxSm8/VcauN86T0epmR/TxgpndOx2Yfe9eW/YWo/7v//7vHas4o286Oz/gPK/5iOIY/WYb0+PFgG3tG4ZZfCj5c4k+ZJMVR2KFMeHXTBawCauR6CbcBaN0HHYPgvtOjtIJPo29mmhpfZ0YInNj6Tnt8dzav+/Iut1PVq3bcyYUqqsIcXXwiXwS268/h0HEb3rhfEArxydXcYHv8NKHPYuM2D0l+sQXk0vwFb9CP2tTtTt2fH109ZVvUEb9fLEX31F7YSPkzdZrx7XD+p/6BTZLv/hL2AmOVC79gp2rh1cWyuJPGu+rX8YfvkMKm0AWV6waNwGP4IVdyJOe6BNdF/NH+I/omz+YDuzfxnv2/OMf//iLn/zkJ29nu83GN0E9HejEZMf5lV8Ty8m//rY5h/hhrPkAhNzGxveLE6oL126qV4g0bbj+/pX/rG8tLlHPtWFld3z1Sfl7Vv/obHOUEsJiSmOOe+ll9b+2SNfkHz/60Y9uF5+/Hwl8dgk8RN9nF/lT4SsJ/NM//dP79hCHP5v55OwBOESNc9kkzAgeQKIOfY7aCrUFTkF0ALirPny3/VSdgBzACigAKsCBQCrpQwD2ua5SkpR2lguwBAKRHQBGk7du6zArX1Ag2O8T0aBPDVZ+F+Qkj1YMIsCA+pJ25NrPJkq7FygCJve7svR37dOmEhT6IMDvWYTO5Ifgc04jvVlZA8a20qwvK7dEn3FZu7oNVlKLOO3WTGOMGAIA9XGfJQiAG3opAbQyEKFbEGFLiLeHbgXHtnOsL1b0AS6X6CPDAl825Br5SfgkEsZHmRKGV6CRbpsdBsTaz66qA1ABsoL2PbPy+uZsekNOkmB6vL6wG/bGB7DHlauervroDG5negG6XeMbkHmTkS3gfRGKZA5xWRKFvCeb6YWEvofzO28S8K7uNcmqTWkzW5bwFmTv/vUZQSHxQPQZ+9ZRvV1ZCGdJUxPIjmd1lw4hgclAQkQW4sCusz/1Id4lTZdgK4CXdJfo23NWMEmau8qPPbMVCXq3L0r8+P4ms3SYvPgE5ADyhd/c9UsEiyHTC7JmQ3Rq/aCrTepucqG+3oPkIsP6+8ZgesenG+v6DP2iQ03wyae+XZK4si7BWV9yyYD7W/9ugtu4Rj6SUjbAllvHqwStNtP6KiNxsX2l8/SCHe26c/b2abdBt/Gyf9e8oZOPQEyxDZMwzpwdKTBfZOWYuuf3vMzDCtbJp29wlbTTzY1PX2K03xF9sAfZb1xNmNR+kfqdQKzPELv5D/YthtmtQH/pbGVMp4wzmYgD9Jf/1E+xxfPFVxd3eWbXra7lv2pbK6OrBCcnvkvs9jdSkg+zgtNLuFbW5AB7bjLJZJ4dCfvNWaP1u/rCf7DPS3C/wtxX7+tT1mb+iR+obfReExH1k/Ud/Iux72/FKGyzZdPFxsbdZ6w7qXXxjj7z1ept+exa22CafTpKw0vXnKtMV3fdWMJTYtzqZgvwg+c3sffb3/72jeib3Zsc2vhuVd9Ivv13HvOI/Tvxo698Lp3vmLqHf3rlW2EA8WltbiwXj4phG8/ZC5Ke3SJPV9Z0m73Md9R3d8z05RVuLdEv5xJ7e3/bbmz1Hx5wXVu1pzp/20DH5Qv8bfuCGKzcH6Lvled5rn1uCTxE3+eW+FPfSwn84he/eN/y0gBa8CCZ3TVvxxrJ0xnxElAFjWZ9ET8Lnvs/sHzP4No9gFaTCMGrIFzCI/hrWxO/BYACAUFLoFq5tjAJ1ECp1WMARAPN2iZhRfgtmAEYQB+A6RNALvDZdwSV5NIss9UeAjFCixycTXPP5lt9Vq/ZigmwTQnIYX0qiVcAr9+StspO+YgSeoAIQh4sGQK2AEMJVYk+iREZSoDoh+sFBLZp2YplS6at59rb/pYsLfkBNJD/6vX2UMS0c1u6QkNiIaEwTk302QKSUwIpEUf0sbEmDIARwLz2S572CUCRpb6ygd0PiBZAIavIqNtiunKPLLvaRRtWBz1w8HVJPklgk62SVZwRnWM7dAEBZGWf7TRWX9ANKy2aEEt0kZ1r3/yVLV8IananDZOp8TBuZMQ/8EWTPfD8SsYlR9h7Vy5K2oFePkk97PUCW38bzyZxHX8E0cqzereJI3J09Tf51x733iSRrdC5fbJBgLsk6MhxRJ/VfepYvfvdSmjkaJMm9Uh+9ZEe1s6blNI7usCGmkRbDUwWbKq22KS1SZ040dUKZHUTmU8l6hLsxqPGocbRXRdHkIv+1sb6FmPBrrS3+ia+NDFTVu/TzpuwXr1XZ32eMeEvNi6Nh5VB6/xU8tfxu9/FezFm8cnq7+0+2P8RBLP/Jf1L+PcdaWClF91iw2uLHQc7egQBYFJGktvJFZN+JrngILrG5sST+gv+tBOMe36+T3xg/4g+Nkcmkmw6zh9bPbtxWRvpRfWEjRlHvgCWYh+7rz5f/BTr97tx9714jI3yadfnlRjS/vo4da89+sKG6c/aRI4wIpJnfd99JiT4IrjFOaOL/bsHVqzOahd5ty/GiN00plTX6y8q8/rrxgX110dfcF9SpX6Jr6md37hcXWCrk11xA/nud+3nD/gB/W+/i32NZeU0fWG/3bkxG4VN2PX+tqMIhllZYjPsaWx2v1V98wUmenb/7HoTutvyuf8/+MEP3s7vs6qvWI9+s3t96jiWiOo41rY61rDj1YXG1GKRfZ/v4HPqP9TBJnYP3aWfjTn0yXP0oX2Qc8gH/NY2absJAX83z9LnYu7GF5hVnKgP0Mf6FXGx9rRnHqLveoTn74+QwEP0fYTUnzp/TwI/+9nP3meRB3SXtAFjnLEZUkBp9yxQluBBnBTUzOECuMgTCfvAk5nUEkJmTwsq1mgkTUmNXe+2PIl7CUG/uyYwSYoWAC+gMrsoGJYU2r2ApQAm2QOQABcgqSSBBKDJrHYD31Y0SXx3/RKZgJez+Xpu3AK7s+istLrgUIBs0lWiT9/JBmB3HflTsGXF5IJuzynqypJu7VxZZGmrk603yAHbAK20AVhWl1Ub08MlbXujmjNdrIxAZEqAShwAUXSWriKcvWlxuurN0VZgdDXZJfoKsltvV04CpF2FAKwgYCURBfRAa2WnjoJEOlxgSS+rnwgQhLDtTXvedl5jjWjWBvd4I+/avXu1p8TNK2KVLdliXYCO4PMGPAn2qy1VTVro6crWXtv4phu2m0vqdx/7nfwk3vrAX1zHiXw21n5vor3v/BhwagKldXqGPytJ9cpury5Xb26SxW925c/67G3Ge3b1IUxvMrH6m0TUvyNWnNtZWe0ZExbr6+qbHanHZEm33CFB6MU+qzcSELrNh0ksShpLRMUg8q+uvCKcSvIZO/JtQlKbu6RUdaXJElnWDht7kDg32a+9SqzZbX/jLzrRsGtd+SPRE//0wz1NwNj5npGI3vh+Y6e+GztxjqyRlNqqPEmz/iEhjXnr2bUShvRTHbN7saFEH7yyONH/yAIr8lZOiY3VJc5apY74KaEktlSHEHpsjE8Ua9ghjMVvLX63Peuj8yARKvXt10bXB0SYsV4dJfpgn/oYNmwcmlz7jQ5t7Bz3YvxMgNYnGeNOtInLbIydalN9YLFSyUF9pEsIWmNiPEouim8IEv4fXnGkzOS0sV68md/yRl96WLmwDTK48iy+4LOqs5ekeBXPlVn7urZXOd24UYKlNoy4qX2TMXsi5xKAJWL4Is9Ntnw5++V/1VNMo23qQ/bBihtX4zZ7nh3vt76h1ySemDs9GnZ0lqb69+zIPud2Wv2+sR7G2Bl9+7838G5l3xYkTBeK98isflYf6vurK7UrY9O4wvf3Gt8OYzSWlLyrToj/a9t8zf7t3toNHWwsvBhCe7QBrtr1YmpliBWNs/ov1vMbYoM2tX+dnBbXPVd82/bceLD7tzLz+fdI4KMl8BB9Hz0CT/1vEvjpT3/6vqLPW1TNgHKswNucK2LHQfbOtUEA3USAk0f02YK3wNpk3nezcMCs8oBWQWZtF3BL5vl9QWLf+0bgV0ljAYkAqC+CSa9LQptUIu8Ktm/Su+dK6jRAAp27Jim2Ss+BwLapIoEEROSI87XWn92L6LMlEygRfAscdw3Z0qQQKVFQhsyzYhDg6pl/knyknRnQydG4AHVN+Luaa98Hrm2TIg+rqFavA9dH8v3mN795O38FUW11avUFYLhgjCxK9NkiOrLPtt2+jQ/wM/aSjYKZgh9g+ILsyUqSJ0Eho5XZ1RMSCfpIFwF8IHrPSVb3G5KnwJEtrPz9M362yxRcG2u6p19WUXYVIHmv/ib1exbZXqBLf61O3Pg2ydrKSqsrnZNoZdjkRV+b9Oi/c7McNWA1T8nv1r+y6Jdkq8CTDam3NkS2PgHuglR+pT6kwJ59VE+bvGlT/ZHfjbMEff3aWPiv7ey8fpYvM74dK7bMhvVr/ZxsEOv0adckd3vWar3Zr1XcaxvipPbPlnxKCPgcJHJjTcdk9emLyYXGEf6Mn/bb6uk15EM/7/hO3sgo/qS+tf6935usuM5uxTPlXD24McXz5KH/Eru1f32W8JEV+2i8Imuy0F8+p2REiYvbT7+VOKC3Lfsm92yJ7ky2jT+9v4md5/y+eq32HoFndZw37s72reYb2bcD+h1BYtsvgqh64XgJOMXK3+qZftIb8Zw+I/3YFDvo2Zh8wNrJr9a/85OdPDOO9S97hhz4hMm0R6Mg3cWmjjnCBD6i7/Rhn53sI7OufKJnxqb+yLEQkv19iv/0uL5RGbd8GK2k3+qFqfhFPs0OEJiRviFzi79MKnnj8uJ/J2jYaeNufYH+185re9dvGCd61P7feFK7a4wgp9pT41Tjxa6X0Ckmqy8jW751ZfBVxg+ZvOuTcVc/NiaWIBTHXvkQugLHWLG3smfX+3s2PRuePduSXwIZjmCrq88EgLfvsnkTyzuqZWcyb0XYyKKt6jNBZXKPbOg8+9OPK28yrv++41T/yu/QzVfji6BkK8WX5Mp2EWZrf33b1UVllJzdPc2DYL9iEXGqRG39NVxN31pvY1/9p3rqg4vxbj/8pu3Pir5q4/P9oyTwEH0fJfmn3u9I4K//+q/fl8ovcAqiu6kAVdJgdcwCbN+4C2QWvMz5SqSdeWJGHNFne4QteYBogwdQ0eDfYIQYmfMfEAD0rPpaUNx3yaggAbAAUQKVZNXfApP7zGyuXVakXVDWZ90HcLhXYNWe1QNwWOky+Uz2XV0FpAqCkzG5NdEBapCxAMNNbPd8txgBx03aBXxJtxWGkgnbPCVnAPlN2i/Z2i1M+2478tqzGdYBL2fnmHVf+5CZtmL8z//8zxf/+7//+/5iACu37jg0sZgcEBgAE1naqgXs9+weqw8R4OQJCCMQgNQCff2/oLkrOpDae45+NWkocOxYAtQAk6Rs5XleIi7xAbSMq5UkCFx6Nx3avVZNIHnmAy6hDmgiLtVdfaru0gHE8GRvQsBbm6cLVgGX6GuiUkJh/ZMsr43zV+ub/m1sOgnRLXTKKYHSpI79F5C/SryaQBdEIwrvLHvBs6SAHzS2t56OdQH5ZFqCTBKJsGjCX33qWHqmBIV2WJ0jUdq9kjE6Rn/XBy/nscrCyiL6XSIfGSnBXJtMdFRGTTo68YKwZYfiB98kATIO/DMCqc81OZG8NJFCnrEjMpPsae+Ni9XVlStRvjHp1kn+rjeGdEKlPugmWHyi1VPiz+RMFmyWD0FevepPdfJV+149Q+fIb/cg7cX2/WYiov6vcUx9jc18m5WmbB7x1627Iwn2NyIQVriJJj01EcGOqkslY+hIJwFLUlmBj/Au7mHHPTdQP8XITg51cq7YRhyR6O++TgjeSY36aTrjiIHp2eoWv/gJRGrtwOQU34UIqW+xyo4PFdtLpvC54jTCoLGyRJAJrckeEbJ+NGbZrtkJCvrGH8AgJvt2LuPiz3CIXShkXn2vrfa7e0rmkAldZpOIsD3TyRW/k6ny2V7bwd74JD6lf/PRrpETn902b2xNHrDbtY3P6oSHPKF4uD77yu2SSvU7YqD66bPJaxO9i+225u8aPeg54LOvycxqX8/YBrz2Tr83mbgtvHs5x5dffvn2fePPXusHi7fq3+9YkJmxbnx0jb+268MkacepY0I27LREl2v1sXKx2Sv8wi+0XH5rn/BbyXR2Xp/fXO1ipt3PrsRG8Q7+aR/cox38Azlp6yX6LiZ+iL56huf7R0ngIfo+SvJPvd+RwF/91V+9E33eSAckAV0SL8TZgDGib4HT7GmBLiCCOEH0AU+269oWYYueZfIFRU1mBBKfAhxgbrk/wG5WHBloVVET6YLjll8QBOA2oAOgJf4834AIoEoOlCEBbeICiCNA9ynZWZkOFrbqUoKEfFqb1keAxtlktgerS5C1qqCHDgN9t8+V4cqxCkwSjhQSuPUbiCH7JujVsasrI/m2fcKqOrqh7oG6zcx+/fXXX/zyl7/8YmRfZ3c39pU1wCERQQ6UJLirCp3fg3id3pZUbTJjtYV6ABqJJ5ACzAD7wAxgT877HTlc0mjlKBOIZ28SgoJ941iijZ5qEyLceVUbyyW/VsXtEwinH8hW53Ya/5IYBflAa/uLlCnpZhuNszxnA96C1/GQZLO12h4CejrCX0n4JQISb6t0XiUhksT1ee2WZNLpgnryqT3rMzmsjTdJb9LGNowZWdUXFWTvfuN69Yu98c9IHDputV2JsCbj+sFvNcmxotb2QklYXzgiWVi7ECSd2CF/ttVVzJORBM/KIYS1JKDkWkn2En1NFEpc1vaRMZKS2uVNqFtniYjGoftMEztxrdeQFXyypIXOdbyrY8ZHLOM/do+yanN8CB9Bh9mPxO8SDNX19pm+3cS1NsE/tt3K027jaZVaib4SImyIXOrzlDU907/6gMWC+QErgpD/wzFeyME/WG2GFBLn+XerYa3u0scS7dqj/Y099B65xf8gE/TPZBrfvP7v2dox3W1MUDe9Ki7rikCrrvzufv5x/SrBYUUQbIWAt62Snoqv2gkPGA/xjZ7sPhNrVsobW7q1e2AFn3QK/kBU03O2Lw6r1zZPmKikAR+PJFq897ZlK8p3TR+vrpeQ8xu5VF9Lyhu7fYpB4nptjO9pfKF76lVXCRN++Poo91Tf4Mn62JK4ZIvcm0xLxvNvxSv1N2RQWWhX/R1bF8PEAjbhc7Y7zLf/s+XZ+GK+ONuJLWfa8QGw4vSBvIc9topvq/m++uqrt7P6dk7z4la3ut+4ru13jJRbGd74TU93XayWU7BNpNv+pjv0lj81Zvw/veJPZzezQbFhz5M9XWiMqF6wtbWP/lWv228TanAF/0kW1SGYon2qztdO1KuftZGSmnv+IfqMzvP5kRJ4iL6PlP5T97sE/vIv//Jt5YutnrY+Ah2IICtEmjibDSvRB3gIXpKuJXHIvK5WG3jaTOmrs2+Agc7WlIgT6AQk5IfZWquSJKF7FmiWSAMUEuwCJr8JTOoTtAEowaqAEugHdsnBDLmyOyu6eyYb25xHgnb10p7pCjpnkKmjwdJqAMmLLSvaflcoWNEk8ANYDbqAskTCFsiuNpToA/dAxcoFEgpsSzg6VwWxsy0Uf/iHf/gGtMymA5jA+oi+EXz/+Z//+cV///d/vxF/yE26QhcRjyX2JA1WLfWT7juPqSTTftNHQOvVaouST3TigivJIFl7pjrT5GX3dSyA60vMFqiVGFQ/YmP1SW6tgkHiWQ2K0FGmZM99zulDQNORgnjJEbtB7lkZiejtVl0En/HfvV0N1oRi/UH0W2liBXLfEL4+SLbZ3JI3Y1pfUD/xiqADopuY8oHAMZ/ik85t3Og/2dS/AczKLrBuonQTVb6lkzASk9Vt5eRkWeKp2+/Z6ton+S7psrInUz6ohDA93ycy1rjZii1xMuadcDCxxE+YYNrYGpv1H+khkdA+esWeLgno9/oevps8JEsd18qfjC9xd8fKM+R/9YSOSFpuMsTeClmMt8SHbSOTJi+EjvjSONdErcmYpLJ9kgxK5LSXTy0hcGGVetzbmGhs2C+fQE7ryyVNKkvjVbnNXtZvNom4mm7a2ifJt3vhvoxDXPEm6ZKfJehK8mkXnIGUaPK89vIfnWCAiUx8dmso/a898aeTz+yk8fUSe690q7isEyWT49rfVXHX9umKiUS2b4cBOYiH7TPsYiVfSfvdDx92Z4H66ETjxdpGzghHE9RIEvWvnLXZf0dOwESwDh33HCy2GLSVXT1fGsFqPPie+uLarj4Yk5Ly16cVd/Z7yZQbC4pbtamxt8/63thFRivXJAtSiQ3wC0i0tU2MoofaZXz4h31+isTkA7Tn4hlYgv8vhjfJiLhH+JmYpO/Gcs8iCa3iHUaGi+0mGME3om9n9cGfw8iVqe8d2465MelYy2XoQW3Gd20pySVu1JdaZSn/oCv1k9rGv/Kb4hsfw1c114JjTHay++qBcrWVHhl3Y4qorM/ZvWK45+maWOR+OtA4pn3iTO/Zaszn3yOBj5bAQ/R99Ag89b9J4C/+4i/ekvwBYbNhAipgtSAJeO9eW18u0VfwDuytjAVIK6GQIWaxR2ZtafyIvt2zRBBQk3ibSebQrfDoEAIWPZMP2WU5v2Bmi5mAWiDdYOl+QRkgFFB2HcBrwqJ8oEkiKoEtOPebJMBW0cnBQcBW3gjKXXmwvq2MybXBFeGx3yX8ZrDX5o5tt6KurBK3Ai5QB8hKCsymt75LwDYpLPAjPwmqVT/r+2ZVR/Lt/77vWl+UQGd3Nt+27P7qV796I/x++9vfvq/csNKJLgI3QHoJv74MBLG3diMgbLFCMgFXBfy75lnjySbozqtVdW1fk+GVZ/WAcQEkJTl0GECTNEjQqxPsh45bAbExRuiVvJX0sh/AUtJm9dfGwtl+9ALIvcm+JBcRAez1DCy6v8SqK4CrpyXqyEx7+AcrlPvGPgkA8mr12pbNh9wxkpQCuHQCaLaiYb/zk+xGYsF22SrfgPRrclpb43uQsvyNcWVD6uOHkD+SW4C7ZMW+SyCqT4A9ksiqUv62K6X4WJNFfI1kjK/Z2Dlv8074sKGNdc8rk0h1wqa+lw4hSSUFa+e1cUmBcS/pX//0KiFukmU8rl7zeZPV7q8OGSttuIlYE0HjJEFTd2Md+zXm+2TLnYBQLp3oSgvlqke/6VkTNg6GugAAIABJREFUKj6nyeD18fSy8kEUtO0lF64/Mt6eq4zV13jL/hpT+GW/rSw6aoWyYx3orMTfZKe3cu9v48ifi+EmnNi1Mkx61WeI8fwDTLRYMlswidFVbTfJJ7faOdsSY5roqrMyNg703d97jv2vH2IJG2FXdEJfkXZ0xthXZ8V2dZig4p/0YXJ1nItYsHImT7GP3Gw55mNgDzLffXwb4nT181uruzHNc9pPxvCIs4KHQ4ZVN171I+TFX7Lz65Nf2T9dr48R03vNd3qwOosVrp+4elJ7aAxpOeybD0G60HHX9WP1Ny5dX3LtfuUj+9of/eVn6LNP8dB400P+YmO5/7PvEX2b7N1nd7GYwF0b1q9OmM8PmKA2IbVJ5m3fHdE3kndbt7tdn19oHK5PhQN2X1fOwhBkuHbApfV3tVU6Qk6ToZV56i+JWj2sP64d049OqOw7vLA2NxYhxdmxvmoHe2u/YUA+ufFj7b5En7EhI9imsagxovL2jNzlJz/5SdXv+f5I4EMk8BB9HyL2p9IrgT//8z9/S/I3I+atdJ2ls83LLJ8Z8YHhntF3E4NLoiBI7mz2QBQiZ/eU6OtqkJYPuBf0rNzd020cTUKB0ibRwGYBRetpArF7gNTbVzIV/JEdAreAJflsYrrvAATSwaoXZ9MhWrUXMDEzDWwZN/chPkrKkZl677gA1U2o298SCHf1FHkjtQA//b9yFqit6FqSv8RnoGqAeiTf3oDmQGTbiAD1JWx7Ace27o7k26etWFaovUqYEWsSL8QNMDh5A7VNyswKd5v0+iCZUA4db7IGlAPHlQVSzqxn/y7RZ3zXJ+PQpKAgFpByrQk2oA/I7xPRJ1EteWeVHzJhbUfo2Epu+1ZtRB+BWglYCR0JqVVmfIAXoEzmzkUy/k22gdPpIsDvu1U5yMvVJZFFXlmlCajyD3R2crPKpYSemejdf4l7YFhZxg1gVw55lOwDwOmJT6BZYnzBcBM7OiExAt53HVnO5tigetp/dXY73a45+5C8Eaq2QFrtyS+tf95eaeW2MXVkwO5xrYn+2mM8gXh+1aRR5SepEH+QFXTeBEeJPskQv1Cf8cp/dCyqJ/uO6CN7saFJHH8qsW2SLhlyT8e5Ze078quJr7LoZMtr4rZnxPTrnxEX7levBBI58Kpvq58u3r7wb03QJG7siB6yEXKrfqsXMc/PkGfbu+/IdhMX3rI7H2alspXJ0+me94X0Zu90ZO22km3P8pE9KmR1G4fioX3vVnYr951fKX40rojHJZCNG5mT9/4u8UrG7mfjZEvm4nbvr/2IJZOnvrMP95G99iqL7xVzVufKkOzbKovoR464xziIzSsf1vMdYTf5iRFWLfPj7NJqxDsRI67u/mIkZ7ftOJF91w7jyifof2X4qe+VXX1Q/UPL8/36gVf2VNulC8aET3llW+ywdqk97Lc+T0y7bbhtrY3WFxaD1w+x5cYycdikBF8/3WCDs+29nK3bcrvSU2xeufQHbq3+bIy3/XP40/bdxS6raJVDL9kcWZPxfi8OrM/aPewBRuLnSo6RMRnyz/5eX+Q/lfP93vhGXy85yQdYOCAHmmyKO5W96yXWS3q3jhuX6hv3G6IS9q3+1PfzdWKf+8ibvoykff49EvhoCTxE30ePwFP/mwT+7M/+7G3b7kg7h1VzlnOeiL4FEsFx911iUEAQxM3kIj8G4Aq+rOgbmWWW1OodBB9wvTYAHmsDUqEJjhUxCwoSTSQE8kLCK/E2Mw1UCF7KFdgAMs8DZQUNghoA3MSZqpGJZJNMbGVG9EmGJxtbejrbpv9mMYENn6sboAVkAWsAcOWZvWzCvLZKJujBlYegj0i0MsJqysqgiXJBRQM00mXyWN8dfj2ANaBFP5BBK3N1Tg+3om8E3zfffPP23VYsOiA5UTcZScAkGl3h1a2DBftIUe0A6iRmJfqUVzAGaFeu+73EXgH2yu+W6t1n/EretFx6V6BcQgCoajIvcdt9tmB6a7FPq1voQsnjrurULkmndkhundVpVReAKzmT8CF9Jse+qAGo9Lny2XnfrImEktCtHv7E+Bmv1VUSQtvJqBMfAKV2A8+dLTdObGltaFLX5H/P8Qdd7bD72a4EhN6YKGhyUTsrKQC4s2mrg5XRJLCgvkmFCQrJspVR/M/+nt2NIOkKYgnKnufTbH/rmZds5Y6zhM7qC31Y29glUpA/K+mHyCfjyYsP7id/LsnV95IUN/FwL7mzS8QCuXtOXLyw4/pEutfx7DMSnRtvW/6+Vx8llK9skm43+a9vWN1NougLn/WKZNCWfSIFK9v7jNi5saPzG1cyrU/smJBFZbJx9ZwEUZxe2eKGSap9rm37nB57Q/eIApMfkwHfoS5liX1e9NPdA/SNjyj5zM8hwO8ZxVaQswm+ZOO1tpZYKgFz7Zq8SvLASNVdcaiy4zP5pfUZlipBY9LAZEmTfRiKDtIbGEX83XhbDQ93rk0ml/R399Cp/SYu/T/27mTXlqy6+rifI41NYXADJBrYT0QDS1iyZCxqcIcOD4pJwDzEp3E+/VL/nOyb7p3TiStd7X1iR6xirlmMOVYR4pGxgimQpSUp1q/61sZUfYRxTPRtNfJWeW111yYeN15iMyKnY0LHxQlxk29h03y4Z/k8cbPP1RaN3cWuytUnz9RGWraxQiy9smt2pG3sWtv4h/aJ3tX/rZzJU193j4lB8mpZ2kwPkL58G7++dpTss+MIYe8MPjpeXZADOO6HXDe+G+udET0curGfDtD1yYsOaTP7Nub7vMSVfhoXshWD+FeybVnuIVPjsTr4vZV3d/fcMsi14ypWwy7yPdjRvZ3A2rXJrz7n2j5dIyMxuXq57yU2qzPiXO83ftXx6v2+P1t3L9J4/v4ICTxE30dI/anzbyTwox/96AuizxY3wQkIM3s5B2vr7oIoYhB5UrDiWYm6VVCSWitpEDu2Zu5vpJ1AbnUVQL42mKWTVAgUgphVIJ25RUAV+HeViKBSwCbgNnkHmoFVwW91W+kEfJjRA470f0AUiVcCydZdK5q6VVR9iBXj1WRevd1Wo70N0jdRLjFlPM2gkqlEm3wQfX2b6ZWJYHwTUeCDPKzokfgMTA9keRnHVj1YcTcltppxb90dwbdZ3K3u66oicukWDjIAqCRjyAx1AJP7fdeQ0BIv8kLaIJ6aYHQ1AcBUANwkTDvIhaFaKUE3lSPRQuyVBKGzxqkJHRIAIKv+734v4xjwda6V8+3ITqIIXEs+S/J1vPXBVrUB5o3nZGoc3IMQLIHju2S7ZN/aMiBv284+bSNmAxJWKzKRTAhuyWOTJ+NfGerTJRZKOpbgl1Ai+pAdfGPJZr7OtSY3yBhjDxgDzRJNYLh+jJ6sHxIDCQkCosklH0s32afrXTlJR6YfzkYyCUGvEHC2KO68o409/zcdKPHa1TiSA36GfhlPZIjkqys96QwZiSn7u0RpE20yasJ6r9WWyI2s6uORspIzzzWRewVH6i+NZ++THBtjMlp9+tb201nJUXXQtbapiWeTTX1tcum7Nks2yUGSp8ySH/uNTHxuXPgYK1TYYSc59IE9IA+MVT/Jnx3bkYDQMU7Ta3HM1l2r81afFWa73+ohxCA/aaWg+Gk8yJfeTU50t1t3rV5GAtrK6mww+m9CrXKrTtevIAGREsacT+nY0an6N8T57mfbxkIZxXYlO/jCO3b1Z3S8k2RN/JE7dMm2XWUjaEr0iSUwTklveKx9IEekj4kjJOP6N3w64mf/58OcHcv3VM/4lMaL2tLV+/rffS/Z5jn2YmyNVW2t8at2D1Pcej1bH1ef1j4ZE2WUhDM2xS7tE7y9fk2WjamIPnrKn2kb+9ynba50ElYjC5O7Jp4ak8RBxD6cyp675X7lTc8WpzbWw6Aj+opBEWG7twS372RiHOoL6wf9rj1waGPdZFb8aFzqt/ed75wfuWPXGEXWzfPED/q2e2xnNpb7DQFOH9nTyhdjjTdd4RMaexrbai/NvdRRnRPbtLOf+rzydr7i8++RwEdL4CH6PnoEnvrfJDCirythbGXhfLuiT1I9ks/SePcDXggLKyaAVrO1QBhQa0XfQO3qckg7kNzVJIIf0Lo6JZJNMtZOW3EknEAcgAfoX9KuiXpVRABa/wpgV063sdwVfYA0oLRgiHBYkut8MGCZXGzjca/+AQS2HdmWiHzZJ+KlYND1O1ONxEU+3KAuaSG3JqIl+rqSB8FGtgJwgSb9kvSU+KQTA9UDWNvKC2QhNQAzWzVG+O18vr58BPi3MgPYA3AAibYFkFYPufTNr7ae0k3PA6B0vCtRC1aa+DXhVQ4gSG7Ao/Ek344JWRdUF8jR2wJTugRU79N2VytbZusjciRUwB/ZItOAzCY0levGdzZua/bG2JZ0/QXykUt35h5gdB14Xtu2ZXtkr9VmAH1JIfbG5tjW2mYctMH4G7fq8q5JQCTY+9x1Y1NdZ3Nsh57Qg/pMgHntqb52zPUbiYVQVk7JoPqz6nQTuktYrS6JgfYA+SuvqzxHinir8eTPL0nm2Y9Dzrc6V5JsFZMt2cYVYaddG0tJHJ1GCPYlBp6rTyETtroyS4i9SnDo8O6r/75JRu30fi+5dW2icUUdrpWQZZe9nx3TR/rqOXpIR8ir+rnf9jf/QSY3yWofSvRJOnfNuIj31U1JrHK1laxexQP3SkbprP7qv3jYviAapnuNY9eG7zm+K2M2KnaYwET0kS2fZ6s6QpCP5HvIjSzqt0xWwFXOJe5WdkdYmAyxuvESfSt//USUk1UJlxKl/L0VgWRqoqJJfvULkWqCUTvI2YRJJ2DELpNBZMivdVwRAEizJv7q0Cf2Is6ZWO0kpufJpvGiOl45rQ19oVB3jez5jdNIH6u8hkn4L2NamfGfxuj6A7+zkZIiYkvLEJ/gk2Kq6jrbqg7yH/1N2fVxra/t2z2wtvb6vf1a2+oH9Ulb69s8VwxDVsZlnxtX/2BRvtykKr0V66zanV0OFxS7iMX0cp/GTY6wv+H0rUDfpPO2bFuMYPvu2iWWwxnaRs/p9vWF+lr9cA+/UZ9HhmL+9f+TPVmW2K6+w490SGyAFxqDds/kuH/K5nvpZ8tbPezA9WIIulHSj640hhnL6mz1qN/FIfX1mWdFX1HD8/2jJPAQfR8l+afeL0lgRN+rs5UEoK6wWJCc87ckvi/jEDAFPA4daLUSSmLcWeuBphJ9AinCZM+Y+SvJJkkrEdLk45JgSInO3CoPiJegCqwFHQ1CJdyATQBYmYKshA0pCdRbvbe/76qUbt1xjhVwhMhr8luQom3uFwi1D+CanNUtITc+kp+CeoEVQFBnV1CRMSBCBp5t0ifhtoWZTowI2P+Bq/2ffgxkbZwBK+OzpMu5fCP7AHSg3blMVoFqh+eBowsmgC6k08ZqoM/WQ28HvECZvkh8lYvUKZGImHAPUqIgeu1r8k6ue6Yg2d8FP0juyXX1I4sAQclSHYJVWn3hTt9MOXk2YbwrR4HUEiq2iPeNq0ucXq2GYCsFq8pqstdEZH5oEw/7b9zJbfKm51aLOvuy269qEwXl1fnac5Nc7SLPJlkF61bIbjz4V3oBwEsMgGo+R2IiUQGO9Y9edUVBE4cmlBdY34SSDySTJoiIPmSfld2T/ezPahhlsAOrYkb0saN9zo6svtMOYy/B7NELJfqmP1Y+i1MmTJAf4lGTs/XLCq2SmsaEzC8Jd6EDsqnJ78penXSg5Fbtet+NuQS2yZw20K36iPquttl4Sc7oUP+mg1akrO6SB2IFf1I9rV24bsKMnPWL7PZJZ20po0/6VPlVxq+IB3GpPmHPrw6Etz62XDG5fnC/d+uubbcIO3Gdn+0Zf5v8MOEp/uw5q45unGMH4itybPrfM/pMiM43eUHZdFfMJ2/jZiV8J53oJXKGPq5NbGnf68P2vH8lB/ljchNHrVK2iod9XZ8OIxhrOrrnkM1wnLLqt/QTMSi+7BMmNBHwyt/pC71kE7U/9sTH8mEmsZEYwyQj+5wb7KVRjkNYOfy379rbmFC99B15svYWexaXtO/93nvq27Xh2ldjAd0ge7az6/DDxtS48W/ayXft/mLH4r/b1otd9nvJzRJAjZ/uoesmUumPctbu2bKV5nYpwAYr09b95i3ijbFaf5wZjHT3UkH+br+TuRWGYrrYwh4RssalPvL6d3/vWata+RSrnRsbXsWq4hXYsv6e3PiC648nL36Wr1jbu0PBuNOPV3Yq/vgsZi7GaHv5In289iQO1L4aM58VfY2kz/ePksBD9H2U5J96vySBH//4x28z2Q5YtyIN8YNs29+Arm1yS7CBLEG4iesCkjO5ECOIE8n3wKwgunsHcLvtauUBGhJpAK9BAABZe62yA4rXNoEdQFwfbMHZs4i+BptLMAgkAvfktnIXECcb7ZMYIAmAysnDVmZyQXAiRte+9R94tG20s90r15bkElVAOCBVEHn7Z3y1Z21bnVbXAENru5l8CVuBsS1PVj9IqFY3ECgRK8km6EvI1VtgNVBtm8zkJIlHXGmj89jWBttMvUHRyk6HpQM65CYRqXzW5/XLuEnGvHUPQQtoAi6SZAnWXTVD9wFVs8YS2s52diZb+Wys4IZMEbLaAJCtbITiytx9yKASA+Rh+5ptL87ipOv0Dmj2N52TAKze6vpkuDG0YhV5DdSzneoWuQCgN7k3/s4YXVsl7k0orSabn3HuZVf3kQffRb70XdJTQsY9BdsAM5JL36zIWdskQ0ieAmP1XyJEuT0fyz2IPok2naWb7EwCegG7vyXA/GNJFgQNolgckEyN6PByJnpiHOi0rVDesm6FxP6eXlQPJE58axN6v61ck0h86OqwSrMkrpUGZNPEU1JX386GyECCpo10tHbUZHVta/LdJE5ZkqzdW32pTfquPWIbmUrEJeu7ryQNH6+97uMD+JXVU9Ky/mV1lDxuMozEk4g20S9B1DgIfJCDeGts2MM+52P2z0QHOa79iAl9K1lUP4kYbn0lIfhqk5jTbXEUFoInrBwedhjJtxWs+4/ou8Tg9etsvrH2En0m+Hqcx+7n35FRxppPnRzuihq2zAfoR4kxBPlsvJNQkwu9VC48VXKXrm88TMSVbBJfjS9dVmbBKF9qzMQUGFRsYatImhv7YA/9eRVHOslGB8XHlWd1p4mt1Y183S4DOw2GCeZz6L4+1AfUl9JXNsae9je8RiZs0t/9vb7oVUqjT8ai/r1+kCzFVrJvO/e9sZHNwAxI4o5ffVT96eSEKOIX+LX6LzhN366foLdiIzmuDXu2b+F1jqP4WTxrohImM276KxcxCW0lLn2HSel+cfrVbWNO5gg7MZgPa1/Wn7WXX+e7X405HTKJw98bL/6+MWftFavZGwxfHZttGFN+2ZjAua/ijb7KZxoLi3P4ZDrOX/u7/oM+Kasx3Pfnrbuf0pDn+ntK4CH63lPaT12flMB//ud/voGavrESySD4cbpz8Fb8DOgO8JYgKSDYMwsAtuzZqidASsqssrEdUtImYCqnAb9kkkDCwS8gdKvXgiSiD7DY7yX6dv324waYC6xWHzCI6AOOAaCCEwl5tzIjjATxgmCJOrKk29KQIu5HQEjEX/0uaREcgWdnJZqptMJv/Z1M1hfjLrGUQJCz5F5CbnxsESIXY1SQK+npSgbE70D0VvM5061JUBM3Ywfc9XNkdLdzSl6Qu4hKs/h7djKyMmNyWtvWBufzIIwkwIA80Ln2SOoK0lfW1WsEZ2VyE4OWUZ0C7AA09dOL9YkeT8fI31ZVRIIkYH+Tl+2Y/kaUSoJt1d7fkylQaaXGPnvGlLHT/5Iv68cFl+xW4nHBnD5L0NmiJH/tkQwg+mwZtd3TihlJbsdRolN9AUZv8uFedsfP8IclhPg/REjHeteAaYmGsaTjbLLJQglkvgQRsvKRJwXP9F//+Cy6oPz93ZVSu8+ZiD2jDCGMnJPMSSBXBl+/VX2zpY3HVvU5l5U+0+PpVs8hJbPdJ34499HkCP/qHEDylvAaO/68erXfyGrXjY0Etokacozekxt519c1uanfoh/9nU02OW7skfStndUzZIdxp0slR2pL7MO4SwIrn5vIt73q5turt8aR3Nq/C0SqZyUb9K8yr929isf7nZ9rEtjxU59PZerH5GvSSjxD/tkKuE8rnkf0bSUrPIEsUj+dKomGpPZCMiv6rG4Vi5EHYrGyEQJWyU73jWdlv+8lgxGRdgKsjSXHO+HBH98Ywf/QJfrsk6xrX/Ck8d3fTfIl8WImH86vimE3ZrARfpcOr7zGJM8b6/oEPp0/pAfGnC7wORuj+a9hk05E2rHCb5cYo2vat7pql2I6++J3apNX368d9ffGFP6phGJ9VeNMbV8ZtRfjpP1iR31r9WHfGz/phgk0Ma0+lJ3wX/UhrtEjtk5Huzq3L8eBgxDUu687P1YunUDYyn2s0ls7YBu+zm8ws4l8Mbh+hx9jn/vc/XT3xho2vvuQnvQdsVYduvpAl5DhSEWyYr8lpNl8sYD2sic+pX5m42FCqIsyqr/FhbDbxUDVNfH36iRdYzPXn4u73/72t1+J5Ln2SOBdJfAQfe8q7qeyT0ngpz/96Vsy5RB7YFAgEqzmQC/R1zeecbCAg8DYBM/5e5Iyq3u60sc9DbwABoBScCZQCoIAtpVGPgW8/Y7csdoLEQiANPkAoApg9/ud9UV4lGwjk8qiRJ9VRU0uBfhd81y3PQvuLbvEoiQZuAZcm4CsXDOTtr7ZzmhLpVk/ib2EW+Kw687jugdiSzorE4G5YzldQcaYGV17RgDssyTfkqGuBit5sbKBN+10QDoyQnKDFN0zkjokBRuw8mFtXT227e5QZgRFV2LOVoAkci5glbCQOyC4/nf1qvqAmVcAWpLU3wAnyYr23K1HwF8BYhOy9cF5nZPJklnyk/Ag1Jzlh5ADVNntxsrqOedAIoyubGq7+oKYvkQb+6LzkgUz84CsSYbp1XS6LwDxMo6SRGTCXvSHvgOt/It20qdPJaeSEvZMB+pXS5rchEMSZGwl2nxgibTJV7JeElqCzDcrg54D8fpghYEEeTJcO+g2os/ZjbbxmvhBBjeBnZ5vHGbHS5JnR/tuWz756NfqWjkrc7Zcv2jSRBwxSdTzTZ2nJMFo4soO6F1jo1U0kpASHWzF2JOnpIS8SlI1sWvi1xjTZKZEn/LowP6evSGm6c2uG1P6gDSprZmAEDtWDv1VRxP/JoN0w+/iqbY37pMHeUlyybvJe2Vf/ezEhLF7hWHqvyTsjTXk7Nna766VLNjfiGp2j2yejo/U+9///d+3IwK8ZdqqPhMhJcLo0Ksxme9B9JlwsIrP0R7iBMwiru5vuGp6blIQcVB9EpeUYTWTiSx4BFlhrOCq2jDfqF/upTt8MhmLUdWtXTNBKC6yR/6r8VRZ/GYJtOpq7dXze4aeVhcRo+4TU2AmWBe+ccYvgta5iluVPEwwws+kFl9bsocO8i2rb31Vf7Fc+8SPVP+vLRSfXn9R27hlqLP+gY1fP8eee2/tpmUXu+y6MrXtYhUYZffqewnnjrd7xIrG5JXrqB4kX1fY6hOyTy7T+k06+xSLTYxeX26Cje3AciZbtJOd1C7XXivvyLc5lGv1efznyp0NeenGjWPVdfEUOVidqH0aw9pLsUdx2OTaOvjN1TF/YsyRiLDV/kY4Fsc2NrMVsa3xRUzjN24MFcv2+0P0vYqWz7X3lsBD9L23xJ/6Xkrg5z//+RvRN+BqlY5tixw1UuWeUeNMG+AWYBPYJNsOLfaCCSDXofhmsgFfs2lmtCWaK7erxi4gFNR2Hckk2EtegQ99bR+Ae4Gzn/q2YCOxcjad2UFte5UEldQC6MkDOCyQJkNE2D4lrQUcJW1KfnQL464jRNb2jaetw86Z2coaxIzVg8pDjF6yzyo4JJCVjQgEshWA1Q0wTibAEpA0wOwML0QfMnL3SOCVAcxPJog7+jwiois0jC89ksR5kcMSOCszkB9rH9Lxs88+++Lta8jpbr9AxkxubKbJuES0ScDu62wnXVgbCxgRr2tzASTQQ/c3Vu7tKk56UhuVeJRoQvT5NOa26lr96w2TBcrGF6ljtdb+pr+S/IL0S1CWeO+qUPbR5NX3AkMz60g+iRl/0+3i3eJJL5qc0F3t5URbbwF8QStfsf7R191LFk3g+SVgWNJLj+g5ss14K9tKSfWsDmMtsUU4IL2R4/vU1ibl+oVIkBCX6EOO8wUlJBETu7Yy5vccbr5VMexqn9omwdmzbHe6JjEgFzLkE/pyJ34VsdykpMkw2/lUIr02IRhrN2RPl42BsiXoJZXcW/3gx12jY/72DL2UJOtXJy34e8/M3vmJEgbKasyRYEo+xb2OyZXDJXXaVgnYTSTZTJP6kkKSev5Tckn2TQJrF0iplbt+ib9sAWGprtprYyn58j/77IvKFif2Zncv4djfW80nboh3Jckqg5KvVu2Z7OskltXPbJgdkfnabNu6lasluuh79VDf2C7S14o+E3wlZPSD3DuJWX/GTnZ/sQ/9cXQBHZldT1b6Q7dK9MF2dADJZuxgB3GNTjWWsSPX6LmYTc/5VDEfluB/4JvilY3XfJg3sm4iya6VrtKH48RGPh8G4EvIquRKY/YlNchB+dXj+hU+rr6FTnqWnEouvSJ+6K++0A84omNAd8mcTdfGkG7dPbE2OYYCNqLPlZE2wAQry6TkXQW+ckyO0NEeP2H1+eRtZwmMDn+TY/3eyvJMV8ZqZ7Fc/SO51z73O6J5ZbLDYkk6gOhDFjdPMUZrm/vpivbCEtWDYhW+pOWya7mE3JB9yq/Y+ups/si3u6aOxlC6AgsZW5ipmL/30vfJj49/iL56iOf7R0ngIfo+SvJPvV+SwK9+9au3ALntKD1zbo60znnfrYDb/VZzIJAEQMFewJHgWT3jzZs9bLozYgOcArwgK9GcE0cidfa1QU1wQkB1uvOZAAAgAElEQVRIate+gg8E4N2m0wQeySCoCDTagdhC9HWFDLKgSQ1Sy4oi50kBuEAQ8Fc5vJol3O8SHmBb+620WgCuDCRzttEt8R6h5pB8ZyQuYAvqVjlYudO/nXtiBU4PPnY4eRM2bW7iW+JlictAs+0xyKLpxcZvvzvvQxlkvTZoo7P6urqIbGYAXZ26ZG0J3D69cbFE3wD8ZLRDuHc2jzb13JESFJIo49nknk21/00gEDaS1hJkq8O4AoISInXsdzPFEjOAj03TmV1v8rbf1//JzpmdCByfiB0r+tgZgGU7C3LWCl3XJe2AM+BdW9NPKyq087ZVv8iCTLvSq5MLQHyJQJMMyLAmn8BtEwygUlv0h31KqOhDda4kDGCt3/ubnZjgQJCWcJFctdwSCPwNQL2/nWkJQCPRSs6tPBMz+ihBLrG8+vfc9KTn8gHlbR9/uN82/huL+0Kb/V2fr698Dx2QDJboQ4ru+cmKT0PeIsToZpNuSU5/Exjpk0SsAdO4eU5i7noTl9bnehN2ZfikOz6bDCGrJL2SNT6GfEryIBPaNmM7HWN79SVdqWNlTckI8bX2S+dKOtB/dTfZrA/odb6xRJ9xKmmzsrVNe8iHb7v1Xx24saOJLlsUT8SSYaQ//vGPb8Tero3o2wo/x5jAT02QWy873afzcOGiS/Q509j4Fl+tj84z5l9hIFhFTCFfts92ydjqpdZ3Za0//KE4wlbpa4nIkhnKI/PaNBJz98NHvu9+K7X3nY/ed/ciO+CK+u/qKH9Z4onel0hlH3AN/FASgZ/0wrCtToahTJZufJWl/3SM7Cu36kbJFDZRv6FcMmbz1bXa9PqMjFNeiZJPPce3wVeeNT50Tj/YNfss/kEE1V7FIUQbf85vlyhrX+vj1jYT0bNH2KX4beXYFQMvyWXkMbt/9Zvkrj0ihsmDvpggU7YFDPrBR2k7X9a/xXz2Ofl0EqNEt/r3O3nSBePd+NlxpQPK5x8b2+iY9hnf/W1SaZ/wLdm37XdyWvmd3L5yMJ6NBXBEF53AxI2BbNynCcHnZRwd2ef7R0ngIfo+SvJPvV+SwK9//es3om9BElD1YgkJHic9J9qD7y2VNyPaZKTPAqW2h/q0KmqgyIquBUsEl+tdtbYAYOuHRPQma7vuXA6rmgQ24MPqrt2n/fcTqeJZQWyBBrElWV49yEPJe0H2vrdf+uYTiAWESspY8dUAue9mKYF6pKtknJwqg907AGI76gi1bT1B+HnpxcZMgrdyN9a2RABWPfsOOXNfjFGZTm4lDQDDS/StLc6/sbXPigPbmoDmJnZrF6LPakvjq14Eza7bsvuXv/zl7/70pz+9JW3eQA0o7rlXRF+3BhZsGAPgZ3KRPNOHJvBkcMntPYPovqs26SXQOn2nG+vXdApIYxtWuNKlXacXkqP12Zbd6o7EzApIq0IQ3PRkfUboWT2HoLVV3D2r31iwVyASOY1QbiJW8Ok7vZq8Jse7crj+BRCWrPnNger8Az+zutm9VVL7beNM7ohDfpINIwxKuDY53vjxQ5JaQLxk5CXHAW+AW9JW23pF9O25rnS2AokNrf2TB525/hXA3rjburhPiVp9bCcY+DJbqGffJhRseZMc1ddJJEpqSv587jlj2Bc7iSM3NrBV9tKEWNJUm/yUDBpE2+8SSL4rT93qRAAoq4Rc9bxJepMxSWATrvpFE1t7ni5qk+RcGdowO0VqWB3XZ9it8vZ3/ZMkUbwTKxHJ+lziAqHKNqrX+q592rt20vvKZPUgMREqyqgu6FPbcb8jXBwDMUJvE0KLF964u8mhYSdbzGcL9Eh56kXmIKpMSIhpPS+X/pInH8tvWQlotwOfg4zjZ8UV42Vykk2aVDBpRVcl2mKDv8Uc40u3Ou7GuORCSSIrubqbgt9j/3wSP8vHwzol+nqNP0VOeV77+aWSV/tNvGd3niuu29iK5yYuRvZ5SRfCr6v92ZmYT2fFFDqmD+yXDZQEUcYlZNyj7EuE9Ln9tjoQIsaKPSijeldc7/6uioR16uf0mzwRU72+a/CzZ03G7b5i4vpS9rVr4vTId6ttbS1dG9kWPMIWd48FC3ZxkBNsPZvYWJZgRgBPJnTGsTNdSb5r/CLfxVbq/zsOZON+/ePT4IXdt2trF10wRuysOtL6p88lIPkNciHnfeqf7+4VE5Hw8Igyile0ByFfP+E7naS3xUuNT3xa4yYZaffGZ3U+RF8RyvP9oyTwEH0fJfmn3i9J4Le//e0buWElj1VYgFcTU+TW7h3Q7dlsAGEDBlJJsHVG04Kug/FtryuxYVYNqJWEW5mGyOosYYEbILBryAgASrAskSFwIasQG0AzsCKRljggIqwK1L6CS+BBMAO8JahmAwvIb4IIFCoLoUBmAAUw2751taGEFPHqMHzb6QZYt2LOKqeCbSu8SqDZ1qTfQLQzH0cadUXdTa4kiYi+6Yetu1s55+ybHthvFSQiA0A01rZkIKFv8oY0ss1jevz555+/rdRY0ubNrVbITLZr02SzFX1rEzkhWslpeqN8CfHa10S4wB3ZIGlq8mJsrfCjv8CVBKFACIDUHsARKKWXVmtuLIE45PTkgrxBIBjfvuSEnDe+kka+YuXbhm8bjpW9CH1gtVuCrQBT3z5XjzEsAGQL+goE2pJewrrkENuRSOx5K2z3XR0AKr9WP7jxYmur1zlXiMC1reSpJNsKAPqA4ECUNUmXbMwmlNsVaqtDUosEIBMAml2R9dpkMkLCj6zkY/kpfUBKNOGnI7OVxYISfdpIdyRG7MiKFwkUYpjOSHjXHglp5UIWJTUR4rPL+TQ61qSCbfDltT3JgjFuDNPvS+JW1pLjPf+KVKK/K8P3m4jRN7rld+3UJv1oOeIWP6Ifq2+/3a3Xu0+yR7Zk1TipLf2tyeeNi34jD+RRJ1tuIlp/2PggVq0PYrukvit9tLdJqDpKNJVo1O6O+/po9UhlMPmYvBqZsBjhrD6rwHd9cQQOQJTSkepHk2GTH3yjc01nG13JTdfhKbaCLN/zxSziqoRbWXyGyTf6gnAUC8QN+MoETP0eTEKX6NPK4Nc27sbirg5dmfMd+xSrjSv8h4Dj31Yu/wIveUYsFuNKPtBxE9XGQ7nFW2wGljEZhpxcW/fP9urFOZgFPnDkCLujy9eWERbIwxIY9S90G5YooadsugwX1d9d3FWbM6bu0RYY2hjQKc+qp/XXb+55hNu+F5+LRyaQZ1/isZi1eowtnaoeaO/KWDyaXW6y1jmxa9/Kkmcs7mysyG7PmRR2DImzGNdetmlLLv19hU3kMF2d29X4jVWXpLqxRgxB3LG92TpiVBwxkcM/73e/GafiX2Nt7Pi5yUKfjc3Kqi4ZQ+O4cmEzuAl2gIE9b/Wy8aNb+komZOF3baeDMBH/BPs3NsrlHqLvbUiffx8sgYfo++ABeKr//xL4zW9+88Wr6BfwrOrrDJGZKKBs9w3cIvrMdALQZGt2tucnjbRZQLSqz28SdltJFmglbM48sVpKkFFfk26J4q4BEgC8+wXPu6Jp5UpKfEr0gA3AtWWU4AOiEQaABZmUMCiYkMD6BGRuvfrXZA6ALLmgfYiUrhyaXJ1b5ow+M9PO6uuMJKLIdlcHj5fo2z3umw4hg8mxoA9wBWYBAStybNvdYdcDOMgB5Ki2NdlFCpE/QgzYALa6mmBExZK2kXwDiYg+hBOSwxadndFn9n5tUqbkoCsnESX6aIw804QdWLaKy8o0fzfRQ6BsfJE2gB7gA5Sqky6SDWC29q4dLQsByqab6AzYeQsv4nf3VQ6SMbarL7ZWmv0GKJVjJSViCFhEIhVoAnaAogSos/dm8PmO2hPbQaLOB2mncWuyD4g2iSVzOokoQ/RILgFPtkGnmrzsXjYBdO9vq0Yk6hKf+iD1+OQf1j6rdQDj6ZnziyZ3q56nv2RnLPlP/qhEH9t2VhnbXpu1kT9gSytHsuV8shIRkiU+cfdIXtm58b7JEKJ1vstEAIKoCU8Tiia/6mE/fPWuI0KbCLPdkkzsvG1+lWzdZJ4e3WS8yZDv/dRGyZOVGtc29jt/0AktMb0+9Pah7a9Mbpyv/9HGJuridn3f7uP3PFPd065LjrKVrhC5slg/JcGVd+3AWLePa2flwkdZdbR4sVXf+79VfSP69n9/94zjS/Tpi3bSH2TV+mKywXnGJgBLbPM1nThlb9dv1raQDnSFHvBBfBJ93t8mrdiAsSL/EpHFLuRpIoqcSwzysd0ea2WTZF7crm9E3mhnsZBxQwrwV/W7K2v+r7GZ3a2dxoMvRvZ1p4bdLvrM9wy7DK94QccwjFinDvHYOOjH/qb79TPX/qrL1+bER3X4veTJK7/mfjrJ37mXnSKRtEmcU359K3u2unV/swkrcfkEk9J73tbX6av4VVJH3fXTK2d2OXvchO3wy+QJb2xiti8F08/dA8/CPI4jQXDLXzo5uT4hBLvC00vkxDj5Cz2p7NePyt1vzbnYG12dvdHpfe/vdJdfJqfiPzbOzq5+8P3G27iSl7iG6Nt98qr7vYTsvk8Wa3PLvHGV3mv7ze1WBx9SPaieNpZ94xvf6E/P90cCHyKBh+j7ELE/lV4J/PKXv3wDdT2by6xoSak5V7NgPdMPWAOOGvgFygEeq/iszgJWbbvi6PeMGWtJukCL0FuQALhcQ6gBuJfoK+BBIkhCBdDdUwACJArATcaQJhLa3quMzi4LfoKURMhsOllpfwNfiZ6SG74XHDZA7rvx6ZgKvEjWgZQBFOf0jdjqlkuytGrAaiDntSmbDtjefVd9AoBkAVyYHd9qwukHom8grXoyOSBlJCAlsawu61jbdgEkIARHVq59ZoJH9I30c/D/+jT57vm1a23Zwdtk1JVWEsKSYvoIhF0yjL7SPeOPnKEfVhIBahIZq0kRYcgfbaYbSD26vueQIOpGiK8sLzBBlNJzz9vuLPmVAEjQugIRwSBBtU3TqgyJl/PeAG110rsLEEu0SFaRYvdFP21PE0TEHmJJoihhkmjygRIVY013d586lWmM6EA/kRDurU1Ievi03WPVzurxDACPvC/5O3lIMqpLyrT93rZ79/dFSGxLUiCp0w8vu3FGn4RuMrEah136XJucnedMVgmbNux32xf3HYFORtVxv+2aLVPzYe3zTXKbONeXK7/JThNCtnuToCbeTYh2v5jRZ4xbkxnxuAl6ExY66z5tVMbku3/7lIyRK9uXOHtWsqadfJEE1PgXK1R2iCLjUTlru7IQbkg0MhOn2i/PKEMya3wkpytrMcO/ljW9MPlA9uTBtpVbme+3En3q4oMm3/mpbdMdqeC4h5EL+2+S1MRW8ZA+99rV5a4QYwOzk/WHPW+8rHp3/37fP7HHpI0+iwdWl1VPizGaPO+7Lf50ynM+xSv+UXxCzHRi4Pot4zJ5I9FMVMA/9J6u7ZnVKaa86kfLXXn0G6kAN95xKOmCWKZzcJ22mgine8WrjkEZTtg23o2VMYQDxI+VK+awYfqv7PqX2iLZ1D52L4LKuNY+rs7z7fRHf2uDnqm/qL+6/rVy3bN2Cew6PDHdhiXg8JVfshuJP/kgBo2hWNSxnu0Nv410t0th9Qy3bWfIPuFGfdImxJ3dCiur7aZ39HL3Twfow8qbDJ0PO+wM51iZW39vbF4RfcabzbEt/lnb6XVtct/hOrKBHcWG2Y5xb3yrzrNbdfODxlYbqm/8T+8xXtoFT+nj2qFevrBkd3W3+VexX3M+fdaGb37zmzWZ5/sjgQ+RwEP0fYjYn0qvBH7xi1+8BTZnzHQlG3IE8J5ztlprCb9tvpJgThbINENqBd+C4IKut5MhnIA3s1+WywvOCD8AZ4FrgXnPARAFR74DvWanBSmJwZ7db8i6Pec7sg4AbRADEsw2C4b77Eqk1gswFhytv4hOM/OAlkB7P5t0KkugBBCaxK49JSUBl31aMWb7iS0n3iCHYF092o+MsDIIUCe3yXZjg7zZfbbvApM3GUQy9MUgCDWrEWzNcSYRIKk95A5QSwqs/gOqEX3T3a1KHblnZcZIP1s/1h8gHtFnRZ+VQwXm9KXkFFCC2Nr9iKcm6ICMVRLGWJuRdmZydz+ASsfY2uqwZc5z2qSNwLIxW1tsxQV06QzQS24l+vSBfTYh7VivTbbUSnzWhtVhdZg3V9r+JsGTZABybLd2srJMDtClvtGaXymgdI0N8nXafUHoXeFibFf3/BmCSyKHhFMeYA8Adwua8ajuIVBtcUVgaSf9Xzs6cbH6VrbD9SX47NcqXIQuIqBkpcREsix55wPFAKs7Z+9IwLvtjo5Z+bJ+8OtNNpCaiAxvE0VQuldskQzuk/wRfSXZ+BpjT49KXPW7GNO2+b33rV0bN+PbuNqErXZwiaUSbPUldHxtaHuUpV7JVnVM3/V3dluSh36ubHonjpT4qb3tesleetBkUAzUdp/0XIKpjkv0GdfKWF+a3NNFbSIDdjXdsr1SPK/cW29lvu9Xb8jVMyaHrOYbufCHP/zhjeizjd1qH/ZQbLBriG/X69s7wVl7dNSGyQzHEvDz4v7GBQFh/NjwyiYHBEBt4uInRF/1QIzp85Xtvlu5U/9372eT4hJZsanqvd/oGv3Q9v3ORjZ+4laxEVvmA5XRPtemqnfFet3RIC4h7DY2dkVsC+/IvvmjnvHWNusr0qb6UJ9Sv9c+8YvFfmyg/ats7r1sTn38lmf4JzokJsLRxql2YrxWFmxunBGRr3bSmFjusQtidHFt8e/KW1mbcBqO2//F6T3nxU8IV/pfPAHbmwy3YwFmnS65n87SAZPeuy52eZHcfYGcNtferu+ki+qjH69slE2SP/muj66RtXuLBfnQa/N8oPFt3G8c4zdhNPeR565b7adeOoXw270mgfSRL2k8Emu0Vf/aNs+7d5//+I//2JD8fH8k8CESeIi+DxH7U+mVwE9/+tMv3qZrtpLDBtIBVIQgUGtmC9FXcAsU7nOgdUEQyefFCkgPpMzunfMv0YcIE/TXfgTe7u/WvgviS3Cs7TdYKacBXR+6oklAa0JdwG52W9uAbeQAsg341U4y6qoj4AsQMJNYebYf2iaB2m9kJfABhca1wAnR4aB85/Z52cQNwvpmS/Bd+YU0suoHaNr9/dekwRtaB5BWP8JxbbgrB4ABMrW6kGz3u9lhqyUlRKsfSeatid6cOLJvQJFO7z7leBkHom/tW/IFRAE2wKCk1lgiZ9Y2WzyRZE0+CoouWYB0bB22X1qJgghcvwsuVwfQLom5RCM51qY3tmxjuuzwamSg5ESCql4gDMmzvtgu3m2ya8PGwcH2zsqRCJBvEwl10oOVvX5b4bJ61FU/U1/DPqqD7Iy+N/Gb7CQDfKGx3X0SbzJHqLK/2jAbWD0lIFcum6ITEgh+GBGs77YOGSNj3FXCJlH4NW8QNUmzskow6EOTPiBdf9ZOJB/C32/r09pr7OmeMULcA/yes9XK6uJ9djVHkw9jjjRE8G2819YmOfzj7Zf+GccSgk2OXO+4kWWJvpZnHEokNVF59Z1el+jyvPLYgXv3ubHnN5rouGe/0xsyFH9ustl2ixGXbLtkgjrFH0la7bTtukTfJV3aN+0lW6QOObDV9seqlbZLmcbyyrgJc+tqvFpdszekwuLF//zP/7wd++DlHPvNW+fZsLr5jfri/TYdMn6wT32Z3RC2Hzpywzm6l6xcPYsLYlK35xtv+sD/XP1CmJV0mIysfkbmIaGKu4yJ/qtz94rltambyN+xunG9if7uNdnaidmSOWTL/vc8mRvfq7tiIx/VSa+eTWtSfHVMJnDCVpGN7NtkZSe1a8/6AZP4TXuNifuQMGTOBjr+bJMNlji5Y1Q7a1nkU1spXq3t1Z/AmD75JuNDp9amkrHKMEFkC7v28T/6beyMkV0IFh7wd8ZiY1DCsPLjx8XPlWnBAztGJsLyXkpnonXtXPmzRy+R2/EutvB+Cr/qR3E7crS+8xX5yn/1sxM6ldn16cbXPbCaOEgm9cv0qXay55p7sEVxf7ZBN8VrdYst13dVJ1vnq/hX31yfwPYfoq8Ser5/lAQeou+jJP/U+yUJ/Nd//deX3lRqBc9usuWizttbObvNDngV5OfAS94NrDaBc3ZJV9WYyUPyWQEiWe9MHtAMfAtSyLcmANq+YA5UlezQXwHC/Qvk64cVa6sTmPRMQUqTUqvMEBb3b8FUYEM4AGb3euW07/6RA9AjcCJcgLIFQv0CvDxTYsyMpAOM1yerQQR5AH6yQAQh3YA5hxxPV/adDLVbnYg0urH6ndO3T9v3LimgP6t/gGx1IGGRac7qclZbZbt2LikbyWdVn7cnrjx6RBeRj5sdHnDc3wN2bQd92bW1q6QdsIf0loxOHgXGrwAcnUXI0A3yX737T6ZmSulJE+smFdWJtQHJ1Je3dMXrfi8IRmauT1brWWVF7yRCa4MksUTfxsEKwY2DsZQI1E4kGyvrguT11TZ0q4T7MhArDZFNiNcSZyufHa79/V6wT8cB/LWn58IBvOzLfRLe6rJVvCXFHElgHK106OoduqwOq28A3hKuTXDXFsScN17SK7aOvFKHdtd+2J1twFZQSeZXxqsxRGCsLEBeQtkYwf9IcuitcWFbViLbCjx5lpha2fVzJSGayFSeHR+yYKdNuvn+JiT0XrubGEkwm0Df391D5k2k+c5b3yX5xWKxAOm58a1O8iMFA9dXIGEkaOyRb9EW/VZWE7xigiZ4Vw7+FsvJvLK8be0zxrO6tf42Ua4PqT5Xzh1/baB303sTE4sXI/q2qm9xZJMV+7/fvVwC5nhF8jUBp8/ixPyJiQkv6BCbnVlrpdjK0Re2zof7bL/VwU92lTg/Rx7sjl2Lh6unZFp1rkn5rhe3qVt72FPxDhugNzAUMs2kibbBYlaC0wn+nP/teXlWGJZkqYxMXNNXmGd1iYMwjpVLYrvzfEf07bw+2zg3bt21UduvnMQ3MqV7u06fa1/sG/FSXykes2N95AfbhvoXNsPu+VG2oU1kTT78A/2BC9mR9t+JPDa79jqjUkws1m8s2hhtHHefCUKE3eQMR648z9U/G1s4iP9A5HkBj626XtLWl5VZZABzzkY35sOJ+7662RnMsU+6WRzDFuBI95NxY6qVcMZ1f8MLu7YyjH39A2xC3rXNG5/qf+vX6+uv/19dxrYLMDpJvbqLTT/l0xsLWz8daywW11auia/njL5K9vn+URJ4iL6PkvxT75ckMKLPdq5u291NVpLs+xyope0DtN62KKETABBJXaXmzBlnlrwKflZ0SJp3r9V8PZdtznx1AC3qBQwb2ARxoLTAZAFpfwOKAv+eR+gBLEgQy/XVL2DbukiwZGW1m+esCupMWBPOAk/gBGEKJJtNL4GpX4KfVTUC6gVN/XvB3kqCAZPNSiLHBGjtklAItm0D0g/xRKdsZUJ+AbJWHfUtnH3xhjeY6W+TjtW78oDtbpGeDPaMrU/eIowsBUq9aXqE3w5T32o+bwkucLDtfKv4BuLM0jsjCpgFcOgGmZKdfluJ0WRHcoRYIN8SHcA5oOj51Tf9XL9eAShlXFJpdZl1JU/EHrIJQW27yq4b19W7MpC1yJbJ36pPvkHfkX38yuoFnAus1Vs7AWolOU2OtaOEj/HnT5BMq1uyKHncZxPUTlLQO7bbCQP21omLtU+/m5SuzNrn+mZM+CJkNZ/E/taXlbu+ANeSHH5v7UNyAdMAfUF8V74UNOsDHWwyKbHgW5HM9EFiLGEnM/2hqwjXJp4S8fXN0Q4924pf7mRGV2xONrbnk7GxNBYS07bP98mMXyOn+uT7Ox+/Ojrp0gRIXOBrkMbGTvn8tr/11Riou35AAlaiquXQZeeVbuzoWWOlJP5V4sZn0S16q1+rA8Fhgotc6OCeQaiYOCnBcNtijFZ3y6hsPHPHyXjrO0KiOkP2HevahWdf2Qz8YDXXPjcx4a27ix3DRCP8TG6V7NN/2Kh9amxtbJToI8AXf8Qe54CJaQiDyUc8mk0ipfiX/W4V7J3kWB/vERt8LD8mpjUG7Tn2/0on6TIfsr9hrPphNgJziSH82tputbZ62uaejVgCQmzwbCcvjX9t6uI/tiXO0gFYYfcjNUx4bZy2dddbwE0MjnzaPeyIvRf31Yfxt+svXEGe1XFYkZ/gb9nbxcj0wFiQOXmU7F6ZtaP60hLZJfvIv9e0DeZeHTDc2ilfmO/fWK1NwwTwxJ6n7+I28gt+QZIhwS0WqDyaH/Ab/Js8R7sQiM4kdySN8zjtfljb1ua+kMXYdxJQTF09Ju6K/eCdO26NR9Xt+mXfxTw4h26uPvKhd2KvMjfOVuO3Hj5R+9Zm24Trq40V39MJb3hZPCpWaQzqd3bBBsWY/b3n2YLr5LTfHqKPVJ7Pj5TAQ/R9pPSfur+QwE9+8pO3VR5W6F1gxdnOefdsJkQfEAssceDA54LE3YqLtOosl3us5DIbZpYPOQBkNrDtu3YUvAvwgNX6pp0l+i7gK0AB5AA9bxpWNuC89mmHRLjEKaIAIdTkbN9LNDQpQdoVZKunibRk5IJzQV1S75ndTy6CL1LLofhNIICUzjReULy+WUWAuNFfgbnEIiDmDCJbeHd9/73wgg6ujP1HnK4O9XX2eGPhJR7OybE61dggCafTVmTYrgEMrq+2nS/RAt5s1dx9Zvm78hOQprOSGEkHML/7AGDjBujoa3WhCUFBTcn2C/aNvzGmd5L1grPJ0HiR09phlpuf2CcSgqydgaOMbkOlR4gricnKcAi2+/Wl9ky32bwEseQ3EvGuDJ4OeaFFt43S45Kr/IByAW6JRCcFgN7JF9kJgPINxsj4A9YSFAnryq1fQgg0Sd3vs5MSvtqAGO0qy/rBkijXz/ADxoQeNrkgD/rqmbtiSHv4TzYpUUQu8F8SzJU/e/cyHvbVcXDv2iAmSJyNJbKGzTShaX9KtNBjdlF9uAlEZdrkUH2tV092YGQAACAASURBVN3KLwlS+NHY45lL9PEJ7tX+Plu75pd3H4LlElx9tgmUMW7ccM0YIAgk38ZdHNO+2g+9qw9rv+goO/gURGs/+TrtQ37feKqemzDvvvalY6qv+4RpkDze0rlJIiv59n3knzdRe9mNbbTKqR5fWegHYhZ2cqyG+LNYNFvppAV5ra1WNi0maUfxigmRSyo5voEeixn8pgmQ1WVij8/TF75efcgZuG338Q/7FJfhAqTWfEYnVldPVwSvDTAZgpJf0n6+wqQiMkmbagPGuPKja/R77eluhU4Ar78mMoY5NlZ7gdc+EbRWeZGj9powmGyQbI0vJeT2nd5rX/2U38RM9198rs4STXSzZPe+Gy/EfXWtY7nn4cvaWv0LvYBvPC/uOMN35UzWdHLl9Rgfq16NtXLEYjEXcUW2JfeqJ8ViuwdJbtU6cm9Ycf8dXWGSefWt7V4kt1V9+y+fgQXZCdutzNfniwPFypK515/B9vxt/Qo9WvuUX/2hb/Sj/tBY8Yt7DnlnAp4N8W/wH//QHMMY8tPFRTD39f+vYrl7tOFimv39vIzjUxH0uf6eEniIvveU9lPXJyXwH//xH28BFWliddAekCTsO5DjTas9z0/QFrQEEsEJADKbCkAChRLaTxE+AnxnY9cmYAXYFNQkygU3TUIkQoia3ddEqKDcvSt7oN0SfgEIebE+rd9A9p5D7gEOZqklvtp021+QtHKtgLyJMuJBewVdAb9BXF1tn+AKeJK/7dKVi6QOMFcXYLe/rfxav50fRzcALck7QsYM7sgY2zZ6RlFnN9XV1V9kXICJfO35RoCWVWvauLKc72IVxvpC7mufbVNLsGzFATJuQgJ0VMdLTNH5yaM65x4g2ww+UHcB6iWobrLNBshPfwqkyIxOlJhBHkmmZve2sUxmCAy6o93Ggx+RTAOwJTkveV4/IgkCYukbcHjtAhHORyD+vNzBzHpt49q9Mdk9kkH2byWcfkgMJZMD+ZLEXTM+HeeVNb0HmNl9JyBKUlRmKw+ZyoZsU+kMugSvyRXbBeLpWv2O35pQaIu6LzGBFK6f5eOMJd3SBol8VwGZzNhYzcaca7Ux7WppbbNC3CpE12srfKhP+tPkHulwE1v94ePrR5UngVFnA2zrbL1NJt1fX9/2KJePYP/GYJ9NcLRHYsg+xfC2qXH6q6BRE8jdJ26VtJls+B7tqc/Wj5IS1/dpA6KWXdJlfVZGE0/XWuZdYdaxanvYKXm4b2Wtr3CMhBfR583ss1srwx1pguwbAWjy1KQFn6atHRO/VXb7feNnsqlE31aJIeCa4Bt/2MZW/U4elDAh45Uxn91JHASZWF37d/YundbW+s21ga9iQzASmTTueRZpY3fAxnNlwQV8q8lnk0PGSZv4ce1HVCFZ3LfP6jC958PcN3/neAkr+qYTdi3AzN0FMLJvOwHm1xC0JjKNP/9DH+lC8Vx9EZuD3/jx9kdZtQ/+vP6SzGBpZdSWSxbxjfudPxAbycvYqgfm0R/2pe7pnTGdvu+63UMmkzqhvvG0ShKRyXfCXfqP4IIbiqsqo/pS8dlYd8fTSL5t25+d903bK2vt2o6YkX19IYsXS7FTmKk2sd9gCteNneued71Eff04/+za9eP1s+JIsSj/yjc0Zk5+Jtbo5NUJO5ngkmIKLwlb2fIabWhsbZn73kkc7b9xpvb/rOj7qsj+/PZeEniIvveS9FPPV0pgRB8Aa/as4I8zl+QDjs5EuSCW821wKlHV2WHBvYBMYu4wWwn6Pq36EziAAoEIQCxQAj4alPZdMmA1zQ10wL+As356wcT6fokHfRBs9lmywoqvJsdAeQmXAg6JPvCCrALsOmumviZB2q7vVy7tA6KkW+EkPtqx8UI2AvEt02rHruxrAgPgIGn2N/BuBd7G35g3SV19SKSe5YaQasKBmLDtyVl/ABwywowx0hopsf4C43vWi2S6DZhR0aVXK/qmr5KXgnrg1KfEFolaEL3fSqYaS8B2nwWGQHf1CPkl0WkiA5TRRStdycjMNnsnMyBfkrIyrQI0y139ekVk7n6EMADedl+gSQ+7DYs/KcFHv/abs/qc4ae9JXck3nwAmUoA9Wv9sdqmiQT75H+MJz8lwZKs7m8rp/fMvr8CryUvtKk2xMcaKzp4CZLa7028+W/EBp9Bv/csea7dxhE477ghiq1krg8ki32Sp7FG9Nm+a2si32AShY9yrINY8ynAfwmlEiv8BUKsiS09IIv+jfyp/e977bL3kJP772/3b2Pa+1uX+xGzTeZcE9uu79HOtvUVOGjCJZ7sk2+wel18ECtvueyfbouNJbpKRFTea7vYrD1tf8ek19c2/ecX2z5t9NlkW38QEeoQw6xs3uf+8V9ebOMFTyP5tp3Xyzm6sp9MujqK3xB/2kY6vwmmEX0jEvZ/sQgmQtLAU+TcCbcm+/zVJXesAFx7VpY4zMfyhytrJMdiAfJvZe1+/sGY8B/aRo/Ejz3PJ/ER5DG59fxR/WUD5C9eVt/4yZbvudqF9iOzfMJY1QnyLAnV+MjvWlXmhRDbxmt1X98Ca+JGu9ha/Tc/VR8jdolBneS8MezaV+2ZXRrv4gg2o21slp8Ut2oHkw/d41eNPx9O75UrZlTuJl+R5RtnsRweG5k2mzCWZILQqy4glbTVbz4vTmb/iGarODfubHtEnzM5Z/8IsLVp9jmi7x/+4R/eCMn9bTX+6oKhyaS+iPyMY/FQ/YJYrA/kufuLcWqzttvqrzEuXukEMZ1DLO+3krb1u811LEAo0acfjmHas1bY1m9V32FcNlg5VV/Ef21YGQ/R9yqyP9feWwIP0ffeEn/qeymBf/u3f3sDU/3PiRZMdzYTMYgkACIbODjlBvqu0EBy1Hnv2pI4b5ZzVpNP524J7og+iezaLbiY5W3yIdggJSYQyYtgQ0gA0cpWrjM6bMcBIkvclPgoiATiEY+CrW0nCKubpJdca0K7Pnim8r9gwGy4oOn3Jl3AuZWXyAwyAJ4k5GYSJQrqt1oO8YBEIHdJy90K1JUDCL8CdcDLiz1sp0CaIinazhKIzjgD9Gy3tfUGMAEUVjed60tknP2CgDSW7TfgRdeR3LsORFVvAKcmROTpGe1aPQXcABDd3W8lpYCmCywLyqy8ox90CmkkkeEfulVafyRm3UJa4oQO6yt7sjXLOK6/+lRnpSx2P7Bo6w5iumTm6vG37eG2giNDfEo42TAfxvetTV2VRqaTF7lql/bX97kGTCNJEH1sBOhfua98Eb+wcqxQoSfIXe3cdfezbfZkNQu/pv6N700AJN4Ia0lKE1M2UMKwZDMfyEfvb/bXlR98j3P6vJjHONd3SBaazDVpk4CURGssuzGB7jc55WslyvQR6dT6Wh79aKLc75VdbVl57r1ltn5+efJrkiNxn/zp5yUEyaYJ1QUGbWPtsUTfniGvxhx9Qj7Qv8abxjHPXrlJLq8cjEcJCGPS+F7SiLzod/vbciTP7muyvd8QPOLN6tt3PtFZXl7wtNU/dkDwsxdbrVz+sBhBG8WFERxIgxEHWx12z7K8Ezk9DoGPXrnGxMSS8bCiT0Jv5Z9VteKRlYz7ZN/dMllsJyZXp1ZPCQwTCcVLlQnitn6omKOYybjzycUeK39/+41Prp8oWUCvfPJbdnaYpIJHkJK7f/KwEnNE31b1jez77LPP3ogfE5r8IruEH2sXbIOPqO/Rdr6gcax6r3w63k92zObYan1E7xfTrESnN3Cx5/SNb9/fdJRtkbfJwY01wtzZl7u2MkacjijdW43FCTqMpFzdqwM20afdx9auPOsPivdNYtmpsnG2cnckX8k+k/+IyI3zyD4r/DrZzN603Vjz1catNtPxa0wtXhH3yba5yMqcXDq2F+vsd7bW2ESGGyvYn8zIVLl8YnMxcoRdnKl7Jxz4xvo++rE28Lu2Y7f9a+9+Nzn0ne9854a15+9HAu8ugYfoe3eRPxW+ksAPf/jDLwgjK8Q6QygILQBYSdXz1zh2ALxAXNJqxtZ2us7qNQFoModgsbJvgdIZbl3yDdg1ybEFExgUECT1gtDkgQgDkICAtR0gRJ70jB5JT2eHL6j1t3bcYL123G2oAAowh7QoeFbO7u3qGeMr+d4nEgvILVi8gfLOrGs/wFayQMJQoLmygV1yNb4Slm7DRvzoI3Jun+4vyLaFwrlu6tBvANvsb88AJLMSWVYIAjfA7PTQFt3pHx10fgwiBrAqsQkgTVa2FiIG1b16Cn4BP/Jof4zfnnE49cqW3CBb6auEDlhka8ouqbHv3YbLlq3elSgO3Dq/0DWgavVVjiWy6Qi9IofVg+RjW/pDP5uAs0nlIO02zj0Dhy3SJ/7EmVT7BOQBR0kOECzJLSDWpwLstcmM9AW/9bN8KdsB5k1EILushmkSqhx6BjCXPJ68KkOJbQlMdUuU9/fkgJDjhzp29WWded93stGetaEkL0Jg7Qfm+enJcGM/vaND7E4y5y3Xtmet3c5a1Hb+sCRPdYfOrI+SPzYhRokZbEIyxFcYb/fvuiRKXGy86+8l95Bl2lefuH5oo3a0jraBnzDGk3ljDB9vQsAKcDJqm78KDb2SKZ8j6RbTLkmiPfSbzTbOX9kZhxJr+l059jnPNCnevfpusqp20HGkH9UFeih5baK9+ujtfm9/+LL5SGf2OcvLeX5WuyP46dg+xelPEX2Tqe2gi0UjD7a6z4usNs5iH78GG6iPrSNbxFfPit1r79ojniDwJs/6enGDHiHfTX64vufrxyY3RPQ+L2aSsHf8JfslH4wff73fjDlfwzeuTn6juMp4V5cae9kBvUT0IXx63E3PmhVT7ChA8m0VmrPbNn62MZp8ubpM3/XVJ/tn7wid+gr31pfQW/f7JAeyL+GizF0rWUYX9jtc3FXqMGMx/cbaGLFr+m9icZ+znb0gbf9Hpu3aZDlye+TZSLTJcvFBeWLwyt21S/TVlovf6r/5V3qjjI27Seb1FaE/W9+qXWf2TZ9hE+O8NrLVxbHisBJ99aP0vG1+pQsITXGHnVgAQZc9K77QjdrT7ln7kLfKrJ/v/bVPctozxSryScQ+ohAuNsHfsWtbVx5yb33qRFN11Lixz5Xxve9976tC3PPbI4F3kcBD9L2LmJ9K/i8J/OhHP3oDXrbkdVUIB+yarSuWspuFk/ABTIAOsCigWeXkb8CiZBsiyBZeM2S2q1hVtYAJOBTgCC77ROg1cZFYC07+BhiAns52r31m9WxZEXQAZ4FROf7WRoQLoAngrFwH+76aEd19ldfKk4hYSUb+kg+Jf4NuiRSBvgB610rskalrXTEFmJZ8FHiRBeRK/yYnW4E8D5yrC0FHVvRvZZITHRzYojcSdKQCPXPmoG0TxpGOSH4QfSWkrSjyBmJbQOmSRA2xBswAHcgVhN/ayF7orpnNjVMTMDrCPpBFVr4V2EtgCt4u+WCcADHlIxH1RRv7ohIJTIEuYhO5U5sy/uwIsCVbbdszJfsK/LVHn8iLP+kK34F/W7pshdr9ZFv93X0Fx5JOzyFcyIec6Qkbqb41waTrwGnH3Co84JX/oU/Iyf29tu/vVza159mHhI/+7jffJQn8T0k+cpRcrS2zK0Rv9ZHvMX5NhsiPn5XoFazvecTkypjOWAljNbP6dt/8+5KjrX7xBnATAM4ONS71sXydawhdbdFuNiDZ83uTpJv4808Sa3qpLGNY304X6HvJh95P79uO+hjP3fKatEnmtZtfRBpfAq3kWWOj6+o0vnSufqJ91Uf2YSz4NPGqdnX7Mx1sX42f8ST7JrzVxV7XDza0sq2kvW2dPs422GX7WD1QvxUj/l5d0/uVuzjuBR1bjTQCgP+0GrBn2yEhyYfvZA/q2OfauFjk7buzEaua5teMkbKQns6PQ6qbYOIDTHDs+fVtfYBt+CQExdpnErWTAmIdUqe+Czm0euESZOTKEB/ojPHhk+kJ31TfYqxWhomS/U7fkeiVMx2tH2XPJW+rq8Zj13qmr0mvyWTj7sUn/DbM43y+EX7+j/yZrzOBYXKz9SJC14+OyfVle4aOG8+LAfaMmLPvJVkbP9anxhd1kSmZi4n0jF7LFXa/mLfv8CMimF7ADnzWbGm28/nnn7/93yTj5LuynH23bZn77oU0tX0+D7YRK65vrl8WN+GM/VZ9W9tg87XXzp61zerdfZLjytmYi2HGGk5hV0h2+tW4Uv8i/pA9m7CyDTHfPskT6tfEvFtO/X5lqR73s49ObLrG7+xemBi+E1u1044eeP/6cbrW2HRjR8lFckO8r03/8i//0uY/3x8JfIgEHqLvQ8T+VHol8O///u9fbHddkAfkdp8VOIKxbXwDNH3rLiKiYFygKYHxiugrYAAIdt+IFS9oMIO94OkQagksEkNi2zNdJKACx9q5+oDeJoddKQK4rsw962wWbx01Oy8oCqC7F3DV75VVkkzwkqitvV4G0bYrq/0EYoFsZ4gYHwCzMu1vgrLALSDrhzrbRv1wLhowv3suMGqSdBPcyQHw6yoffVp5XeUGkAMQEibbZC7RR06IhdU1YDUwbWULgsqsJb1FghqrPettvV4MoG3sh67TsY3d2spmkBvkBzgCO/vdlmJAr4kusF0yTXt3P7C4+rSlCUDbWfBGH4BZOr77V26JVGdMOZfT9t2VIcmR5DZJ7divH8aST5CYWAlIbxFXu/8mGAi79bfb+51/Y4KgxGLJ+l2XPBYYry+V4eSxa/QJUC6IZ0d8j+SFnJEB+rnPV6RLE0L1sRP+7Nqqtt9EgA+6BCKfClwrj19DHq+NXXFK3j4v0ceHdmJIf+heEzz+1eqIrhC1Mo29zuaWJCEyrK5FVkreSogA++RWXbqJEp9DT+l+bXV9kdB0LCr3kiTu8VmSSHt93hhcv1zij23yx31OO9iW/vMztSG/SZboadu6a4jum8jd5+lQ26UPd2yaaIvD9Ucdg/7e/rleIkabKtPGR2POL7Hx1k1fiyFW7uTAF1en+czKmr9AYC/ht72P/zSR5428dJ9PabnkQbbGzKpWWMhZfbOR+UO6wueYBOxqmvUFFln/+Ec4CIGBVGqMJ2crJvdMCVXYjt77jY3AO9dH0Glx3nMmA02cwirqvTHC9mJjiUTkn0pMii2dlKXT/OfaA9/QpdVdos9EiVVeXs7Ap67M9QOOHX5F9CGBRlbt+u7ha8laHCJDPo09kB0ipZN+tVF+sj6xv8ME+319gj34w/rzYkaTdQhcskbaw3vFZnTOOBlPZOxkN6Lvz3/+89/95S9/eVshOx1eWZPTtu3u7Dvbn5Fl9R373jhYm78+iy2TNdnzP3IGRCS8Jxewqm9tdlbn7rECd/bpZSwmjeFfuNS4FHcbH/5g8irRRv9rD/pp/OBaNnXjjr/XN9gX3qmuFSveWKr+ypg/4YO6+KI43znY1Vttrc3pR4lKekhme87xCBuzf/3Xf/1Ud5/rjwTeTQIP0fduon4q+ioJ/OQnP3kDtral2FIF5AFugrptCwtwuxdxtt8lDkAS5y/5RhJ1RVdJN8Bi91sCbxvXgqXl+la8mGku4AFSBaz93YQMKDFD18BSQFISy/ZawR3AE4wFIKQGcC45LvnU1Xm7D7j2VlMA5SbYBUaIvHsGD9BiTARDnysbWBCggURtviBSH4A2RITgTD+MgQAtAOsHoqEzuk2G9zywQQ/o0/rTlWXGwarNEinKt+VopEGBD9msDn2/CYs37fbFIBKkmygCgtOJtRfR13GWNJI5km7lF0Q1eQECkcyvSMkC6ZsAAYiruwll+6xdTc7IdvrYxNQ5VFYlIv0QfRfwSTzZRmUgmQYAq5MlIVrGxrCrfQFph9I7t68ElefJ9ZKikkv+ic/jM6wCukkiMoXNlOiTaJe8pJ/7lLCvTRL+JpQI4ksc7Z4mWR3f6k3JoQL/lcs/kXd9d32Etq+s+rC2s6Sg8iTQTVL4Pn5ldfZMKyvJd58VuBvT+foldt40amugsSo5UjKpse5V4qRtl5CQDK8dkrp9R6zyrcZl91+ib/fcpE176MqNxY2Zu2d1SzLJ+xJkYoHkWP/5tNqQWFziTCK+crSL3vLDtckr0+qm39zfZEy7qh8tiw7vmnGVJLaOyqjjZ0yqbx2TXS8JUl+7tk2HN8b1y+yMTdUW6Ig+kOPKXVnziUv46beXCYwAsvrH9/lThFAJ/xIR+nfx0GzCpKeV53TFJIzylW18xVi+jr/YfY7GEFevXyHPjk1xitjHX07G5FnipPrZMfQcn6Ot+/QbouXGiR4JsrqQtfSJr+OL+Tb6qjxxlt2UDFzdnWgUC60ksnUbwbG6V75JR6SeN/HyccO2JrBh21d+7FM2pq9Xd+jr+lKcJu7B7GQqHk/eiNt9um/XO4m8+9fnxn721hXkjSH7TmfYbZ9fXSPLtxrWm20n3z1jpffOPLSSv8Sc/vMr/bt6Rra1O7IiJz4XvqssN+59+/JsetuMreDd73t+Y7kx9yKWkZMmjqvbF0PfGLF2ikXrGxxjXMhRH/n0trn+v/c3LhUn038xzX3aSrYdOzZEv+RaMCysyCYmi+68UNereN4YIM6JlftbHrkyppc/+MEPrhifvx8JvLsEHqLv3UX+VPhKAr/4xS/+ZkWfRAeZw3Fb7WPGWqIKsN7AKjgAkwUPgkoDqfvmuDuDPSAE3FrBI7m2SkfSAwwBbIKdWSEBYW2/ScDqbUK89hTcIfzMgOqvxEsQLIAAalauLWjA4+SzdnQ7MNJJW/RToOuqNISjmVQBvCRDZ7T7vbO4FzRXT4B1s5ASd0QUQOQ+CZukX/89B/QB2MZ/bQYAjAH57h7nwADa+2x/1AtIIuZs9wN09LV9bHLeGXhv9yzJCUwhe7QB6NDmJgi75j/dpg9Ay02qEIVAEmKFHiNG1kaJkO0q+qpfkp2SgdpTeex3qxImX9uRlgC+Ivqa0DRpb1+7OqDtklTUTi9g5Q+spvSiFi/lGYjuNl7bnyQq/BY/dIl4Y+U6MnJjSW9LCEmYPFf/wVfsucqbngGjI6yWpKwsRACdRR6ZCKETBe4SXn6uhLt+I3C0o+Rn+6P96y+A3FXFu1Ygzs+59yYaJaaUrW7yWV1WwCBHrCiwPdE5ZEuQdtbRErwm/7XlkmBN8Jr03rhEruQjsdh1tmQsxBV9v+RU/6a/xtrYdBKMbdxYbDyNBV2jG8pGVOxvvqBEX0k1bdP2xsC1oyRHkzRtNIaV8fUbJfP4RvKu3MW1JmxkIKlECiFXyaD3VcaNW/u+OiTEHWPl73ekyCVx1dlEtv5Kuzt+JWVX9vTaCqRhBS/jmE/df+f37bNbHRt/9E89CAFHR8wWEET7vlVCYtzuveelkUt1QezWp9UpxtpWr2/1eY0V9Eec2mf9lElFPnVtazKuz/R78u8zMAC7VzeiSazbdbHQrgP2J94pu2Os/St/ZZhgFc/3bLELeyPfnkVssmJjOnJq9yBa69NNTpnAGKZ1bp/tnfN9lSkdrL+4urh+XRutbezZ9QWu95tJcatR12b+xY6DxSvjujKM4cqaTk8OjVNszXbytaukVonhPdcYZbx6dIgjW1buVnbbuu4In/rB6yfYUH1PMYbr16fQeTZzyaz9bfcTux7R99e//vUL/KSMjblz+hB+dpmY/GYj/LN+1A9PhtqBUBebbqyr/+RTb5/Inm4Yw/of99QHXP9U/6IdYhACWbzvAon1x7nrxft07cbVlm3Mp7f0a7/T713//ve/f0Ps8/cjgXeXwEP0vbvInwpfSeDXv/71F2enSLyctSRx23NzolafOYvGUnXgq8nCBYU34F+Ax7E3uV+QtN0BKLLNwayW89cEiD3v7KcGswbttdeh054THLULmEL02Sar7AY/RIFkFommbKt0EBS2GywgAjXdMg1kdjuK4GblpW2PZN/gbpx3DSAuoSYAAw77RMwJ5NoOACARJncApcl3CUnApZ9meOkU+QKZVkcgQ4EciaTVi2bPyUtyoL3qREx21Zu+NNksaF7bEHDOznFgdgGFNiFdqv9kWsKT7iFvvSm2Z/RpG8COJCAf/Qei1j9bWK1KQbhLXJAG6yM5FdAZ9wLZS/T52wq+fZqpLUmvXey3CV4JoN2359gTGUq06K7nkb+TmTONurLPuY9kuvvpIpsBRoHaJi7GteCabWtDQWf1QLmSsfVF4niTCL5hbRvA3e8SJUlngTx7VB49JXNt1N/aJRuW4K4sY4CI3PMSiya3xnafu4eO1j+Qq+f5Afe0jiYr4oqze+iBFZR7zttFe3D9CN36kiYgJaskAz4bj/qb8aezJUZ9J19+tWUqV99q3/RofSJz/rxlNV7V/iRvfpf0l5RZHfTJ2GpD4yg9ICM6iWQpHrhJWhPEPu+Z+tuOh7ZVRrVpNnPxAb9BFvrL1155VR58Jjm3f41jSIU9awKCD3TfPukju75lVFbumb042sSKHxMlyID97fD+TZbaEXHHrvLyQinxyJbd4SAvieqRGJ0Yanyv/otN1Wl+BQbcJzs3NvSdPtTuazf8TvEP8g25ZPzpd8k4cZL9dIKmE53GefdZ8VtiXKypfemLWKDdSIjGSXiArqzN8J84aNz3/MbZFk6T4PSrcaw+bn5u2HYk0P7v777YhHzYVTEt27g26R7kkJhfPz951x/TxV03KSvmkv/K4bNN+sMYZLQ2iUXGx6QrTIPsYzu11z0PT4lFk+vusQV6OIDuFcvVr9PVV7K5fq++qv6zPoHv0FZ2YtHDxn1E38j92Tii3MTx7Hbbjh1J0VyAPJStPXw7Irfxiv8vNmHP+scfmkxdW8QEfphe8Qntf/2l+Ov5W1fL0372N93a5EZXGa8+b6Web5MfNC40VjTWKlfOUPnp63e/+90O8/P9kcCHSOAh+j5E7E+lVwKIPk7d7OQcZkETwqFvlnNws1k+gYizLkAGrpXZmdoFst0rcdy9tjs4l8Ns2IDQW0rdMgAAIABJREFUAj4AZEVfgRCgsACAdAMg1DOiz0qLkkUlomxhMXuLOJMEAzdNhADm3aN8wMesvOdWnhliABhIW3s74ye4dcbeKi/tb3K0cqyasjID6edvQR3AuMlegzmCY32RfCDFtHNy2G834V5bjDsyAMizWsxKi4HcyYlMAXFEE4AKpOoLHWqSRMeQfuROVyS+awuwsL708H/bw63Qa5IIiCCt2FCTdf0tAemslgEc/ZOAlCBb+Qh2K+q0fX3RVm2jn8DO2gWYFSRKjHdfSUKktlWmA2cSUsAWwco2EHXVofbB6jRjsfsQPbY+ScSql/Rtz7GbET6THX3jI6w+4AskFE2EzPaaIJhcfC9RX4KRr5Cs3ZWmxpY/mDyNp0Ryn4B6AfzK5CNucmF86GXH0NhKqGqXVrQYC36QbvFtBev7TTvquzyztu+5kgL6xOYkLdqNnGy7JcRsRtLJriUas4klRfPzS4y2mhvRV7ulzyUB1CdBold8gmSh47H2lOi7CYxnO3bqWR/UL6kq8bNrTUhfJXJrq3bSCTFg7eoESgkh9eirMRED2m6+tAljE2Q638QO0bdySqQ1iaMjTc6M0U0ke2/l0ATuknpNtH1v/9Rb0o5cXmGQts24a0tjwcaVPtJxOgKjNM4YNxjJhKhjEJb4jwjYpy28+xx+Ygf1fcpev3oe6QiOezZfV5svbq1fVuUVj71K5I3tnoEhEDkIHBMw9Kz4qP6EbGFB8qXDcJj+8il0b59iiVh8ffH6UyJSHavbyzjE5z1bXFpMQp/50JWLwDMOux9BxQ+vPpiq2Gv17HkkLkLXmWF0EYEGPzmWxlEF/N1inC2ejqSg9/Rbm8Sc+j5ytPKLbutbybr1wxm87J8/L17lpzZ+XbHYuvgqcZKt9DgKsZnNtl/GnY6Iv7OnfTfxfTH/ntN2tlOfzxfxNfXx9Sf1P/SZXOv3YBiyYN/OFtwnPYGJN57OZ1xOszHff1jGMSH1m2I7O+arep389U0cUg4/Lp+78YwPYBP8nRhe314ffn1+/W1lt3qnX440gNtXnzN5rUq2KrgyX7mNP9VDbRdn9xvd+ed//uerCs/fjwTeXQIP0ffuIn8qfCWB3/72t1/MoC04mdkDmDhdvyEBnJ8hoElAm4y0PkBRgAcGGsSagM3pd9n7zuXwpi0z2YgSgPMmzqsfUJVMrX1dDYdsADyBAMB090vkAXqJv6AjyAm6klogDDkGtAmiyutsKlAGIAO7CC4gq+Rj6xfg9du4XGJBMAYcCwAAQmMvySm5NNk7CHz9QugUpK+ckqiAIB3Zb17sghxDytmu2XbdPgN3EpXWBQhrD1KHPFduSYLdB9hbJWblGCINWQlUrYz10XgD/wAuIohOAX2IPiQiAAW4aOv6J1mRiFQ/OlN+CYYCKrrfJMH4FzjtGeOB0Leib3pnhr39LMFKD9k6IvKVTvR8SQmUvtEPBPl0bTbfM10AZKSshLfEVwHj2nnlTN7KarIP9LMj9lg9smKCryBT7Tf+dNg4sC91aBsgzxe5XzvZ8j7pd0lsW/L2+8q+vk17JFsF64hQfoIO03WJOH9Pp/lp26YlYdcn1Vb0S+I+3dq/JkXbsvu1r33tzcdYiXDtSbxo4qbeJpC+k7t40XEi+5ZFfyQar8ZxbauOkBefhGBRVhOyxsddL9mDRLT6m26Jl5M7vdmzxrzJavtXP1o7JRvluo+fdH3PsB/X6Mj+lqjuGr+6743N/iZj7Ws8JaeOx03Qm7R6li5I+tufJvN8Kp+uX9Wb6aN4tuvk7N61Ufl0g7+1qs9LGzZZ4gUd863e0tnz8Dppoq1IqMUisdbLafY50q9xis9dG72AQ9va7pUPJ81WyZbciueKzeqbjCkCufIV81dnJ4p3L0Kset+YWrLAhKF6+diVj+xbvexj39cffmblIisb6+h1215ys/FsZXSiSqyHxeC9PY/cNd6OZXAu2fpWLNIJRW9THtE3vzcyFwnYl4GtH3x8fff1DcYDSSKuGRuTh3DLdHHtJ2vkcncMqE8eQE/gqMYh/qAk8WQJ/5ED2+LfxSVjUOKmeK5xvH3lT+gy3b7kFR8jrhYn1A94vvbOltbH+QlnbiJ59wKRbeOdPDf2u8954xvLje/yGOeNw870rDlF7bfX4fH6Ub+3b/Si2Kf+bm1jB8Uu9EC8ra6JU35zr3IRi40bk8P83mREJnTZqtHu+OnEjTFqLOO/igf0g01++9vfrpt5vj8S+BAJPETfh4j9qfRKYCv6AB3nTkgkgQrg0AsR5rDnuLsaq7NwnL+6mixKYgU2IGSOHGgXgBYEzYQNBPUA6oGjbtcA7Er2rH4EUpMKRN/ASrcpN+mRxLRd5FAwsLZK0ABBQBTRB9SZkexs5u5BorQsgBSosSXH8neJeYOwvgt2QLG+lIxVLjDRgN2E05gAqlZRORgZ6VqyDwDZsyVfgT0Ab33y1jLJjoQFqUhfNpb6jMwB6leeMS1QV9bd/oK0ucmpviFmN170FNDs6q9dWx/NitvOow0luNiCrRy2mlYXgK0CnZI77T8ZSwhX7tpB393bsUDWFMitjZ2lt4Lv1Rl9VogZ0+p9CQL9loh2VVITNWNGT4BFbe5KWMmtraSAIUK4q+0kj2yoIPEmtmu3lXDq1Rd6yh9VF+ggm61/KUnBvl6RGxISCVkTXX6nhEV1oXZCX7S7yTGdqm41uXad70CEiAFNFhC82oQcNyO/NiH89Knxpn3Sl+nDfBoSaM9vrDexs/9d9UqWPqeH5NAx63d+Tt1kXL/XJKk6wL7d23JrQ0g5SY77+f8SIVcPyPcmrMq3KqcJmuRH7Nzf7pcE7lr13t+fQkBsWdmVW+O4utQtJrI1zzdZR/LsmU6ukNP06uqw8bpJvZju/sZp99LPV8noyt14XaKPfFbG/NIlI7THqpMr+/2OyELiiW2SXFt4t7rFuX18IF9jnOm1Fe7OJkP2Oa/Uaik+lv1Wbo3tfl89ZIi4M7YIITphgme/87OeuXqLkBMvxW+xR3xi/9ptrNgDOcMyi63G4MbXEjvqKTkrRmqLfpP5+mf1e0l7eIWvh+/EfHLqbpdh4437tnA6moFM9NHYiifzeSNut4XXETW29MK8zmGEyfVFH1Yme78+jE5p72Q5LI+0g+PphC2ydE+dCM5uc169JhzpYmNhx2q/iw9kIE7Uf+lL45m47VOf2G1zDv7cvfXV9eEw7a5VX4pDGifUtWtsHcFr3Ld9d//vTpVhjNksgq/n9U0mPV+YTZED/FEfvvZ2wQC/3/jGR7nGD3uuEyb8N3u7Pr9xavaystq+1sEnw0ar576RWiyYXJyFvXZ1ckCd/HnHc7qrzWxhv/NZ3/rWtz4V6p7rjwTeTQIP0fduon4q+ioJ7GUciD7bduuEgROzlggAW1Hu2+OAxQbLCzwKoG4CI7lqEnnfUuYQ6m5bGTAEqJocC+ANGrZaIvqalJa8aJJlJU9XvuhrCbRuS1xZkt8SYYIZgGrlTZPfgpy1b/cYH0SLpAqwAaok7WZsuyKxYLBJcoHSvgvSwAKwYdvJAOnI1wGXgdSBGEmA5yVlZtYFcoCZLnmD88ajAK4vAgDgV6YtMAUa5N5Z5ALrfjf7DBzRd4AbwXSJHcCiSahE1+HqJZolGJJbiZIzSax+KpmpncCecUCyre4Sl3R3dTSJM+Yrb/VolxlV5UtsnbkDoO5zpJ/tZxKDlcMG6FttTIKMqKX3XaXYFZBWaRo3YE5yhRidzVvR1/Fxn9UAe772ZcVH9YoeqlMCUhLCGNNl5ZaY5atKNlT3Jbs+C9TpkmvVAWCbL2Kb1QH+TL89U73ZPQXBdKuJvWvavc/6F75bMtyJEWNs1cnuNflC9/WTrOglHyBJRpbNj8y3jOTb52yyCRZCcOVOd5D2TQZugihZ4/vq7/cc30L3muT4vTGUbihXwoQ036fYcJNW8rxJeWOk/kq82zeJfX3/9emSrvbDtZZV/1m7rk01wa5cxYP11aqlkg/q0y++wuSKMdjvCNFXMqbnPnu/xNVzF0s0Se84iMt0UhuN9SVu2Z84QYbGGeHMr/GdCD6rvJABiL7dhzQxrpXbyi9BsK1/W+1lNd8IGSQMwowfkIjX56xsvhv24CP4AbLkezY2tgLTR/61EzhkXaKAn1E2HZj8YJ4m9xuHxmk+CfZc2/ja1n3JV3jJ+JBjYwSb4YdKQDam6sM+EWVtPxLUkSob0xJ9ZNeJE7qsbPHMlt2Re4ggn33xlPhP5iW/6sdhJXIt7lo7EX7OE4RPVle3Dpfo65blYsJi8eLQ6tvKme5qt/EhDziiuOzGRXi0mKp4n190X3FO/YRniutbrzZ+KnbsebsSnNNnAURX8CKo1971fzjGJLkXsJhQpgcwBp91x7fjzm/Ul8NgxSXs3CTHnttYGtvaaIm6xkTf+ck9A5+2HY2ZMJaci4/cdRjBRCv7NA6wg/bQ4/WlRJ8xrw99iL5G0+f7R0ngIfo+SvJPvV+SwIg+wbvnlMzJdpXMnK03ni6wDaxu1tLZYYAh8MzZN0gJ6BIJQVyi5fc5bMHK9l2HFe8T6OlZfYAYACfQA/UFAPor6ADygKS/ET0NJCX6JHwFt1ZFrg7lmLETVO/MFYKv7VqdTbqRkogRZQP0gpzAC9R1fG4i61lgqIqxcgRp/Vy715fJfePw2WefvX0OmHr7qyDdsZScuzYZIvlseQA8AW6gs9s9tL/bNIGeyl0/qnvIZeDarCawgfyzVQoArM4CQ121IPEkZwBSsoCUlExaLWhFGvBSQqTJ2b5LwiXETXL0lS3RO0CqRNDa5Iy9Ell9k2BtHNHnDJ8S0ey9pIK+0O+eoUf36RVfYzUrMNckyEqBJR3drkam9Hey4y8KkoFrY02uElUJSX0dfWJ/5FTZX/DfBBbZYLyb7HZc6VvHz/cmlOQM3BrX1YNg4ifULQFbG5ooSazoGr/G//Jj3ZbFN+w3K5XN6CMhELArz1ZqSUv7X6LB5JLt4itTImQL25JCbRZPmmRMh9Y+EzJ8Ykmz+rzqqsSoMiOP+kG/32uNb/zbJY4u8US3r31fkq91SaZaloSYP6Kjl/BQLl9Ep8mJDMQKsaVE+itfqv30yESO2Fsbcq/2I5gac29C28T9VaJZQuAVgWKcr29iF+ru2Bq7tYWtu0Z+9e3rl1inPfDE/CWM5Fw+eGmYad/7Mg6TMJWJfs8mFpM2oTairxNrxT/8vD7VxouJOqHC3vssX1pf0GMjOo788+QwnamuwnjGFrbi2xAgJdL63f1wzSaa6q/tjtDP1s0fNrYix8SEYi7yZx9kL6YoxzNIHivoTTJ2x4utu7Zw7t7+q82zY2M9fOucUrh3f+/6fGJ3htR26Dv7u/GRnU/3TOiZoKTD8+m2DsNZJeR2X4+EsL23uQJ/YBHA+k3u01l245MsYPbrc/q7e4w73b6+XX+KbStztqxvux9OaM5QH1ofQce8UXYy3f+Nu9W68BMftTav/9266+3BdiYYW7onJjUOaofYDjvVL7IH/lc/1pbZgvabCCVzsYTcXvlfsnZP/a0YD3uwLZ9ro50vfCg/Unutn+nYkkMnh24sXrnf+MY3vmRvzx+PBD5CAg/R9xFSf+r8Gwn87Gc/+4LoAwQEjp4htmsDBc6e8YYps4FWanwqsDZ4c/BN0Oesm8wBfYilBUcr+6zoW5BEegjS6geam4QJehJZs7HAb8GlQGsFQgMVwFmQIUDaYitBXzt64K5yEUlrL/ArkQaCS/CUBNSWGxj1GdlntYztQUCDhLMzw/riN0SCcdknom+JPaJvyYc3IffMn7YNWNC+tcuh5Et8pksSHyTa2mFskSIIpAJdYHZ9pIvGogkuMNEVWftdn6xEQsoCQ2yhYLOJgUTE1uMmwchFSRD5tz9AOWBUgCbxMJ4SVeVJENSzdiH6jNf6DXivPCsMXEO6ur4EoC/csYoUuJcAAspstglmx2lybcKw+0oYWSkIwLePnpuds3krRxGH9LWkniRTgsHWAEZgsYm+NpMpX0D2yC36UwDtniai1bPaAh0o8awPbE1CWf+y39iG5K7EBf3j/7oVqMlgk5iOmfKt3KP3+ik20IM9u7FY4rLEcOO8fxsXb6q+K3LXNn2wQtmZr/ttZfAr8ylWvDamNNETc8i6CUifuUGvfuGSOE0GJVS91oTIWDZBbb3KJvPqm3LYf8twX8e37ay+0Fd2yGfU59K/JmZkRXeNhxUfG1erKdXHJrRZ3RJZ+ltigP6I+cpoH8i3cm7yWFld4vP6H0QiWySHJunVh+pM8Ye2lFQlq5sEGy+rVhB9i21euuHsLm/n3PVOcjTBplerx8TQ/J/D/K22YmfieJ8z5vpa/8p38+WNl/wS/IKQt8q3pIWtmnvGxFUT9Ev+KUucYhewnhhNr4whcmDP8emIkdXtnzbrz53YgBXWLjFcvzxDTp04ou/w2OpxVjJy10uFrIDvanhE6af0jm6uTv5zMU/cs33XGdW2bfPxdHV9KFmKxOnE1uIEElJbd42uzQdbPY+8038yMg77HdHX+DmZrLz2uxOcdHPP1HfwCY3TMGMJYz7lkl83JhezsY2OQX2u3/XRfTce1DeLieRo8tq5fezfiuf1YfJC5F7i1s4CcmfXcCpib22b3IyvWK0/15+W3BNTaiNkjHjVR+NQmd24Wv9JTzbu/H3zIOMz/RC79a24qniF/6Yb2gjfNuawo9379a9/vc1+vj8S+BAJPETfh4j9qfRKYCv6JG+cpsBRgmKO2cofq7C8ldPMHVBc51zA3utm5AAqSa1A4nfLugc+ttR9h9kCIl5uIUA2SS+YBfBcK2g1K6t+QU+QRZQ4rHj36WfbLMgA+5Vly7pEn6CN7AMg/W0FoeAooW8iXuKis3wLuMgvW+4ETMSItjWJKbCVmAusA5cDKBuHv//7v38bE4BF4gFsAuVWDCAw1sfpzg4tHhja53RKWyUAwKMVJlZyrR7gtf01O13ZI5O7pdC1jRmib/2ia/R+4yshKBGCGKarwEz1T/JTG2rCvXb7DTDTF0m9+q++kScbQRzu/q44dX3jIKnryklAFZk3fbENxXazngmpbAnYKyCoX/pfok9S1m3WG7OufgVEe1j5iKQlt7aIIwCNiXEsQEbUSmDoNEAvqUccaHeJAbovwaNzJUzYPfvRfve2nt0rmZvsumLYGNU3sYO1kY7RhdqxpGrPVif23WQNv29lCRtRzso1AcJX1F/zP3RgZc8ONy4bnyUwZC3pN8GBsF+frRpbXbY47tO2+W3ZnV8Z0VRCib8rkUBmlbFk4sa5Jmzud6/EQtl9tklPy+D76U8ToCalu36JvpZziSs2ZcxfJV/8g/HupISySyD6Xr017nzyxmUJ6sZ+euncRbFTOxHefN3K1A4yaZsllHRf/GQfe3byEcNqf/yM8aDb4ngJAWVMFvBM61z562tlUV1hx1cX4AHjqH3aVjl0ZZcVfc7rG9H3pz/96W1Sa98nay/hoo+3zJUt9s33LeZutevirZWzXQ0jRosj4oRx5y/Fgv0t4eYP+G2kwT7tJrDNmExK9DmioX6pBNOuw5D8abffrZ/zJ/MZxrKkijev0oHil/qBa/f60di6dusDv0YXkF4ITzLUfv7ZCn4Tu1YpWdVn3KcHCK+v8i/aSf7inzffbvxH+JlUmb8VW/nXyYZcYGKxcdf5+G0t7coz5L6XRsBzxrd4kO0h7sRkmG/X6ZdxXr+N79pBT/d98i5ZZBz4OH/zaz7FWXbb63xVYxvsVd/BltVVO6keKfv6fOVvzO16INfh2dn58O1+53tsz5bD7G/xcvLoueMbj2vL8gc4hu7zudrUGLfxXR1t/+4jw+kn3XGdLBrXlF25saP66NnE/q1N5N37YAg2xU93rK8fhtmRw7uXTiMLlbe//+mf/um6gufvRwLvLoGH6Ht3kT8VvpLAf//3f3/x1l0gXOLdGSUrPazoWwDz5l3JesmyBooGUKChAatBq0G1QNcs2IilbmNAzgwQAYFrR4OMACIwLOhIZoERAU5CKfBJZCQPr1bTCcaANPDYJME9JUKMB1LPyrvOHBsLJE4JP+WX6GkyZJWbba17lqwlCFY7NfHvOAIogMOACKJvW3fNMtuC0HPnCv6A3JU38GsL00g+ZxkNHCECjP3KAHqBy5EL+w4gIsSMTWfrgTgJ050tRbZYIYB8k3QVtAJViD56pZ9kJDkmC8mg8Xb/1dcmjSvrEnz6OZ3Uf2Ws/cZW/XQaaSAp8fIDeocQ3nVjwbYlo3u2IFkCXx0vGAPsnUdYuVrRt7K1xVgCcMYLwbckx0qWklfGouMr8WGPZAR88g0FrneM1h6k2H5bO+lkE5O2myzUx9eRC4CM1KB7xgGx2BnvJpr1UQhDM+EScjrTVcTGvyRwbcdY7nergOm/BEKSOF3Zd2TQfLHkU5uWoEgwu6pP/5wNZfXo6t19K2ck38iMtb/Av3ImR/oovhhDK0o+RepIDJBcbIePekWINYa5T/ltGxsXx/z9qWS2sa/9LfFUkkk5q1s/6XOT2cZ6iVR9PN1H9lhZKQmfP7fNzr30pGXTeTotfhojfbqyRfqX6KPLdA/50bLYQMeoZc/26XnJgVfJqfG7Y9QxhImKJzxH/8hn7Ub0WMnnXL750xF9yL5d74q+JtRtt+R/K11HgneSszFcm/jZ/c0Old1jHfjNYo1ig66m5Y+QGXwMPzfZmCiD64rv6DKib+WI0e4zqddVffRt9SAj6LjnivXoS8eHztMRzxVnahcdZlddpUiPTeT2SBTn23aixFZOk49iSW35lW2IUeRh94IX0y2eItes7DNZ6QVfXoJlIry2NoJ52Gv/tQ1Rv/tn886O0wYYii2sD17U0Tfzun9jW9wK7/CzYkMxRP1jc4fWbSVhsXRlaBKCrdKHxvne3+uth0+7Pqt+YW0UP8Te2b7FD5PvH//4xzdi3wKJtcv4DUMPO0/el7SGRUviWzEPg4h1fKa21Qbaj2LLxqtXcr92tHvuM/BnJ3nU0Yng+gqTlbDtq3L56U4oil/VR5Nn+j3Zwur7/s1vfrNh6vn+SOBDJPAQfR8i9qfSK4Hf/e53b0GZQ26iJ8ksgeVMigUyQa3nfHDeBasCeoNpAdsF5IIxsm1BxTaGBUdJ/4LlfrPdoTOQElRBa5+CwcoHRsxS33YLbBKhru7RDwl8iR7BH5BdXU3GPQusSFyAKKBaAtSkR1tLBABNwJxZ9LUbgWNbyT6RUUCEtul/g7Dv6+d+l3R4K6bVlZLCnpujHYhNMlofJD+ff/75G7E0PfKGQsnP5IKwGcgpkWjLNtkB2ICNgE+GwBFgjBjVNr/bCkE/JAk+JSwAi/rJxZhWt1+RDYALQo5OsE3yLpgxPsjatbUE1p6VmEhYPLNPRD0yuQTm5OdsPgS+c6Sc6VeSSEJIZwsMkT1ry0CtLYD0jH/puYB0nNwAX6tHR/DN5q1kMQGBwLICRLLJb0lilUvu2s/vlOSTvCO2+CC6VFKIjzBe17aVrz7jJZExhog+K2esGqGX+tMEdt8RhfSykxCrU8LA70nu6+tWt7Fd/drQvnUFjhUYK3vjsXFxRue1deMhYeJDu+pl+rj2mzyYT3H2WOXXREOC1msru+MrhrSMJkMmfdb/ThqUAHiVBLVO466uJoI3zjZpvMnmq/402eVnSiyWeDL+kiR1XX0Rh9tOSSqyYmWIpybPlNc47lrlzO+wofqf6j6/pjwyF8PoMdJRv/STv7m4Qh3qJ8PKXhmvZH51jM9C/Igv2tt6VneJrB7Q7+yuP//5z3+3mLfJrcU7vpXutvz6wo3DiL4R4CPDrQISx/gRYyeumBBh/8UPZAiv8MEmTJRtBY0VuIsT4h9/t3sQ8ybl6ELtT5wxWeD5YhHJfHV0v3eSElbVr8lef4pZxb07OQubkDEbIAOEErmWMDFJtT6Y/EX+7XmrOhG9fYEa7IUMv/bIXkqgkgecuzZZzec8Yauhbfe1At59fMXaPL1z7M4mWqw2Wz3Ts5XhhS/wBBxIXtrg6IbVg2BeXeTXSTg4lS2+8hW1yesv6zMbt+t/6AXfrgy6wR+ox+eue7a+/PqDtqnYg57R7+HbP/zhD2//rd6dPqweq+C9RduZi3RSm4y343A21nve9YsN6iPZDvu6OKW/Vxbs6Mqen2tMq6/mU/kd/mzX+c49y746lp0Y6u/FhPROvtUxfxWj9+x3vvOdG4Kfvx8JvLsEHqLv3UX+VPhKAr///e/fCCEgw1ldnPWuA3YIpt3jkOl9mp0uABSMBdcLijnoAjMAp4Fp15AGC4pWkC35R/Qt+HUrgwS4QErSILBIpq3s670lctwnGZ9ctFkAQmJNvpJZ5NCuCYrIlV1r4iNwqVddTZjWDltAtGltXtmID4muBHT3O3TZlmCEZ58rwCrw1x5EyMYBEHQwuBejeHMYYCIoAyZm0geGNqtshQPSr0Rft8+sPADU1h7bG9bftXd9W78AS8S1sUY+TUf6dmBtIrcSZAUdN9HsOK7O9XVlI4EAHgDoFWh1D9lLymujBUHGFIiWhPosadkEe9/3jKSEbkm294kQ3lj00Pj9LRHQloJpJDj9BkRtK6MbCNQ9Sw9tdzFWbL5E4f9j7153btnKao9zEQZBDsISWOoVSsSlywR1qSTEK1QMgl7FTnuzfzN/HsZcbD/s+X6pmcyM8dao6ofn2J7We1VNV3aMzd/pvzv6WhzZxUaP4hWZKkb2tyKuYF+sK8neIqHFSmNE7agxTHygf37UIl7MUEBWT2IfwhuRvPb0OdmLXbXLtVubEEs6BrZBB24/szOCTdqBZ2xrez443Wz3B6Kv42xBIuYoju3ks/Awe1k82Q7h2QybrvzIsP7RHMP3ze8PZXskgbEpwvlsSZf6Zn2r8eIP9XdjgHZaaLWA8V2uML6Oq7HgD/UvfnT8CmKYYLzLAAAgAElEQVQE1XyS/7ktsGO6uZxcjKO7dlscmnvzIDmbH5vmgx8ryv1eooBM5Bw+u7Zr981z/a6vFo0d1+aHLJmPXZKCncrR8JFnoV2ib4SfZ9LyPXjhxojFKS/jQPTJYR5hwF92rUUSn7CBsVngNFf9tn/Em924iH7PaC7OuRgIQcg3YaVds/hhh7j8ur5evViDfpCIO3+y2t9Iv+kBVug4ajswk/w1GZkf3DZZWCwUE/fJntjvZCSGOb+5Yn3YNQ8f91EZZELWXQzmZ2yXHZT0g1P6PGFk3+KmXWKzkxHDnmtLZtPf8vvsz+NSPJJmsrCgulyLvOPT+rYIAEvNFj2yxVhhCzGZ3yOzzLGYWzyoLxZ3sVdxjn74OOJNji4529xx466cKoZp/8aE4gTniC1yCTJ8fv+f//mfb/+3q28y37H1jZRdHWPn5OROdmyOrCZ/z42uf28M/JOPwZT7JNtdf4k6cbu21jkV87BLcqOTknp0AHNMDubj+9UvfyT3nb9+4Sq+0phMV8bQ+C5eO/YQfX8IETy/fwoJPETfp5Dy08cflMBXX331Bl4kg65AlrhbwEUwSWgDMXZjAQwtgC+wLiBvYS+plvwQuBW0nlXS23a3sm3XimcKlchpcjIW87QzpcXxfgPgAFHn7++7nZxwJWUgsYVGAYm+WvQtwS0Zt4i64Bv5ZjcWcAl8AdclGYzXLVluk1QwWilu0ncNYG81jl4G7gYevRHO7oICdUUQwALIu41oc9+Y+vZBz3zcZ3cUbV6ALPAJ5BagISgUTb3N1Dy1s0/HWoTQyQWUwJViii7omE0Du+z2FsVtFxgFTi85YSzAT0EPEG3s3d0G4LH76pFsCo4U+pOXB0hvtd/t1IpR5CCygEw2967eIqbs5Fvh4XmKfGtF8Pqyg7A7BdkzotBziRQsyOTOubK6JJZ4tb4nmxKEbJY/0JddbfV/sQNxtmv44H6bHHubHH2VIBIr+JKxastOR8UfQsEu5e6YIKcSTUAyeTamKoIVXORHf/zeooe+N8aNx8PG5Ym1Nx2vUNl/+hGHxDNzpSO5pbfsrq3p+Xvf+95bcco/W1ix5xZpjXUt/nwnX37XT4UCmSlCNu79a7FxcxL/2bXkeWPG1yXd+nIL0JITzVV013ijP8f4fecuF4lHbLFxyXVIoOmfjYuztxjvOMWn2e7+leh7JRPxo7GWPPioHPlKtvpmn7cYXLsIudqE83as+bh6uoWsuE7fG3sJJnPvdSV67Ojr2zgXV5Esy3/zg+YTiyh0Lp4i1UeGz9c8DuFVoQ8vIQhK9NktD+OIfdeXxDO373ZRVHzZ56tcKbexrcYAJKM2dr1bQHs+uzb2fZLTxoZAmm7ELBisZICFpZJ4G1/vAKFHbYoJJQb5444hDosT2dWuRWbCxYi+7mziU83J9emLIdhv4zg/nQ147tsWXEbyff/7339bNFlsRthZYF1+H/m0W8gt0K8/+XH6YGPyTEknuX197r/bhOERC0+Nk8YtL1x83PhOlvy0+LS4WZv7bK52vPG+dl78Y95iPj37rH03btxcYvzrx63R27k7os+uvvm7TQLDRNMVom9/s1vkc4l6eKj6YMfwwc4vLiJHcdS8tSHniYFyYuNZY+iNj9rhJ3S648h3MbPxRb/dSHL7lLu0TTadAz3TPSzEd55n9H0dCnl++1QSeIi+TyXpp5+vlcDPf/7z37l1y7NH7q6oNbJjgJAdOR7a350/gv5NlE0cTaqKMgHd3xLEkpXnjQyErDDsDr4lQs/y6q2CEoh2ASzgQNJRqLTgBWSBLAW4a3wCEevD9ZtbSaQWMyUWnWcnUkFNC4CNxe0hgC2QorgGxpBHbtNRpNtJ1RW0EkyKfkQHcC9xrn27+RB9ZG0nWwuvAureQrL2NhYPK1cIDQgNeCoGFNKeAXOJXH21uCrRBxSSrZXnWxytn50LMLDLAi87lQBCMlR47vjapT+f7L+2wjfoS3F3gTEykg3rW5GrqEZelVQyn5JW3TnXQpL8vBgB0eeNcQj8kiIF2fSw/hGzI/hKzO4cuwrX3vSM7CvR1zamLzsU2EAfWq2gFSMuKOWL5Lvze6sr0pAfISGQo/tssceephe+wg6AbWBZW8AnG9vv9O5c/ezT8ylLrHoGaQn0Avq17T8ZX5mSFRsVM2pz4oVj7Mlttl7UIN7NH0fM7X9vJ1RwsH3j3py8bIfud87mt90Nezbfih9zU6iUUKkcFRrmzg74V2PpTYCNHSWd+Hz70b+4wOcRU8bZPhoXelxfr86917QQk6+Mj37lD9f2k43qE+Gi8LNgUFue/ZRcQZpdQocsHOdjjXslyszXnFo0NzcicdbextGCurJrXHV9ZXqJBOMS4xszLkapX9aGbtFK1r0e0WMxw90OPr1xV4xd7rNgsGv3XZ9irFthFwuR6nLZMBHf7sKdOGqRZbIRGyykddGy8WTXipXwAdzH15ova7cwk/bY2MaGJN21ztt3u5W0A78gsq5P+t1Y4BTzv0Qf3GQO62cytaBA3+z14gE2q18xWp6Aj5ATboH3SBJ3VJQYZZ9diNL/JTcuqUQ/cgnS0qLYCL6RHD/4wQ/eXt7iMQiTgxegjXz69a9//eH2cfbSuyc8E279wBp9lIZH6dzHZRSHNDZrpz7Y2AmbO8b+/U0+bJIPT9/we+O2PAU3Ob8xiO56zsfi+cUXtdfiQbh2pP5k/Ktf/eqNVN3f7pxSr/QtyrAJ+23NM/nPl9mqWL452Xm9c2BBuXEyLQFLPvUpuUXbzbuv4m/zEix0ZcaGe+7N54g+eqVveNdY2ZCcg5C/+R7BvOsni88+++ym/efvRwKfXAIP0ffJRf50+EoCf/u3f/uhUPT8vQKQrnQC2wu+iD6AZkWc625B02DexKIgBl4Ec0HccUnM6iXiqLdyDgh7UPV+l4QQI5I6ACCxINR2HrDt9oyuJNkB2ITi2hYHVm5LDjWxIvokUavnS/SSsuLLrXJAep8nCDhdgL/jJSsATSvNQImE6nPj2hzN3TiBUkTfZNwXI+i/Ol6bVogHCN12uTnuN8+xWeGjCBqxNALA2CVsRU2JOrun1ieiCqml2FKI25niQdO7tvpA4JboA3y7ulrb71zZrN1A+xsQqz1fAKNtdncLc7dltahVFCKL1j7Cau3pY+dNHnStuGPDmx9CZv26xXu6WBHq9l237hoDcMaXFISbAzue79l1a7dt/aq3/c82GzO0R1eIPsUEmd1V7BbHCq67a8UKudjS27fqQwoOxBs7auxExAG0yORbnDTGiDt2yZApILtPxaixr08LHAXKjS31X7eN2dGq0EYGtChQWOjfAkIL2/02n0QCu0V+MpxPb/fIdhl5JpQ2+Tmwbq7sae15Nt/iSW81kxNa8JVw5VM+72+O34Kuxxv7Wuzx8UseiekliFpIau/2cfPtzYvNSS0kL/nApundm7DFSDtlOucuFJUMurtqbj7a752b+F9Ch3zEwcrtFofm1TntHAQqfa+t+aF4yIYqW/KtHPXntxube662S5b0+o71+ifCuv00NrNXedYO6X16LMXiqv8r/L2Rla72eYk+O/MQOYuJI2/c4SCON4ZN1gggeEuc7c5hehBP2Yn8xX9LziCY/LZ5+y4/mYP2d83kIm/t+/75m03y5V233xYrtSEu93Pf6//yQ211Y7JQSr7iNf0VD7ABcZF9atOCmTnzBfgJyTtcbLEMObi2+Ru9sMl+iguXfOlxMtrY3Q46XLYFk88///wbP/rRj97i6uLr9LsxbEx7ZtzIp+3q29/D8exl7XgECaId9nYLOeznbesWoujwxm3jpMf+TpfXd/ksn1ODFI9rb/rponxjk+vlwcbH28eNeR3nzQd+a2xCBLs7ZX5uV98Iv+3ktYN347Krz10PcByf2KdnSiNgm5vZZc+xEIokZy+wGX/hn425ja2v8mBjnXlfoq/5vrYrRpDxrrfQoD5bW5UznVfW8D591jfZ69re/Gf/z79HAu8tgYfoe28NPP2/SeCv//qvP+zSUyi+IvokZcnGyqWXcnjzLsAiQBc89xhiQjEskZTE6CqtVVifVoLdkumW0gGQ/bYEqHiWEBQPwKq5WG3e2IGyrkBfQN/ruiOniQqZIula1UbAIBAQEN1tRGb0sT56+wldkBViyjyByX26ZRe5htgCZJEWCLbeHuzczasFh1s7gBNEDvC+cdiJsKJk57uler8hFBVAbnew44fsr87dHousQ46RKdtDmCDLANjZimezAdrIVPIAjnYefSoMFacXoO44O0bWKjouwK2dAzz0pVBCktopCYSxtRZk9GLcbJ4db1y9zaggTWG93yd7RN/IvhUBbt0lG2NHeJQ821inaw8ERyqxezbcHX12mdK3oqW3a3sBh9XqkhaKDPLvOPkyksZYFbF8p33SoYKshSufp4MSJEh6ulcYr202CYA6pwAWcHWu4lQBxmYBdPbQ2MrX7awG6tkfWfFLhCMfYtMl2jaO2YVnja3t9TObW5zdW0A9o296R9RujgX3AHp3F8/mNgYvGVgBOb2zseYK5M0ldG8+oROku+vooQUlm1HUtK0WVO1bzG6Rf4vAjr8k1ivdlSgrOUKvjR12e60/jypgr2KV/iwIsaf6id2c+hYvavvinZzg746nRRsZkos4qdhrQVzbdZzMFPLIG3qoHqubfdfGvu/6ElBssFCvbdH518n+EjpsoLmA78ilk79dyx5v4k2nHllhYcsdFHyksoRTpr8+xsDz0fZ5F0HIUA6ZL8qPCC/4DvGFFFRs77NyNa/Ge/kGwbFztEsv5M8vxRy3iCNi7BhrTEVasAWf15botrix/kPHcM3+No7amZhf2zW+5j3xsrZj7pv/YiRyty+0sshmjmRT2yl2bryoz1yMCWt5nu0egfDnf/7nb0THSL/lz83Xjr4Rff/xH//xdkupBZfNCdaSD5E48IVdaHaVegEbjCUGFRsVN7MJMcHfcqX4Q5abl7zXBcbJmH2KS0ij4s+1Q1abn/brz4397FnefBUTtCEG1SZ3/cZpUWxyHtG3/yP6tqtvedQi3OZGhhbDYRwyt8jnb/ZYvDO9iwF8Bi6H0/a5toybPc0m1Q7XZ5xbe6vvNba7Vk7weeP31Ql7by425ouP6A3+onttWqAyt5Hdz79HAu8tgYfoe28NPP2/SeCnP/3ph1vReqvfJYQU0YJ3b1EYKbAEVxLrVVIAbpqAS4hIpIrxEhp2B/mU3Kxsr1C0s0Tyk7QVelYdrYIDd0DY/lYk3VXCJjztIQIA6BYeVkJ9bizk251ZxlICSpKzE0vBBRTRhWSnIDDGnlfiznfAHejUfnd+tRjYeBTxKy4GTPqsPNevf7sD7MDbuQObfZbL+hkgnt3YMWS3D+JNoUJ+iML9DVQCcMBlwfSO7dw+m8+19Id86u434A+oAhxKbvEB5wIqwA/wxN4KGi/gLQnnO5CrADIG+iqhYueDcFaSXvFYkhgJY+xst7fujugbKJ1u3G6iQOajneMA5uxiep6++5xMPkXGdg9645+X/wDp2vIMIM/hnCzECrrw7BpyanG68Wp732s3jTOTBxvRBz+y04b8187kZVcHcsF4jKPFhGv4UAmJ9qNgZsv77ELHLb73u0JdbPEMPP5dUgPZM5mRRW2hxazvm+vIXqTEfHO/zf8Wa7djROE3/XdRg52TIdJwY0TEz07Wxm43Q+ID7sYgZzRdk5tP5/IPZKr4gACqHm8h3aKP37SgNA5k2h2P+epTX2L5flewii23yP0YJNm1LSq7OCFONvYje/U9fVkcUZiXVCDz/5eizvy/jujTDhmXUKmcb6GHXGjByKf3yc/q5yUTJosSDcUb5C/O0BeZN3c3rmvvnl9dlYza9+nH7eleNlWiz5vNF2M9842fmI9P+MBjM+wAah52BwMcsLFNVvy7C4V8hOzFwsZsRTO7s1giviHVEIPFfdq1I0ds2phKsCEkYZj6xNrQl5yuwKePXgcv1n7FW34oL1bf/E+b9TFtul7OXR/wm/6awxF94iZc0+cIs2X4lJ9ekrq2XQxxj8MAw8Aj+uzo27P6Fqfn/5PfbHI7y/793//9bUefxXn5EVEEw8FzCOXdaup2U5iuOeriole+ZR786caG+ht/3znizubBduAteW7nNfZXrtqqjPl5/R22Lv5rvNGnY2IM/7WQuR27+z+Cz44+C2azl7Xv+ZSIPoujahv4Ru6+cXVjdc105nmMsDndwJNrr/IVZ/d78R25kUvz7JVF5VD922EndtwcVl+rP4hdja/NAepSmFs7Yj/fGNn9/Hsk8N4SeIi+99bA0/+bBH72s599eC6anSSSl6RnFbPB2Zs63aLgGU6A2U0IxC0QSyZdwQE6BfESfb2FANln23pvF7RK5vZOSWRz6C6eAiekHlBKDi2ACi7sDARwPQcGOACcFNUKTUQbEAyslmDouNY/UuGSfBIz+V0AAhiZC0JHe8AqgKK4tfMP4VnS4pJuxtpVtu7k6/P1WkhsDCNhBnzcLj5g7Ja09WmXwfqw2qyQUYAr2gCVjYPtKiwQwZ5PRuYImMmhO2RqtyUDgN6Nq6uIF3STl50zLb5uAatosCJdQk5hodBQFOwTsEcOl7BRyAFda3v/2Bw75st2jXp4vFvLVqAg78mEXyoijQMp57YyROx+X78ld8h7x/x3S+j0PLlNZwhDt+d3hyXCz07NEn2VV29DB3bFHf6iv96yZJ5sxPwRaPR1i81L9NEZsMtOC6zZq2Ml58QrttfCRmxgQ24ZLAlUsqALJWtXbLrxAyDXfnfbzj73+64dweflAIj//YZIamFmIQC5q3CbvWxX4IpHBVr9yfcee5VH6BzJoC0xUxGgYOGHfKS5aN/5kDivT+N2vXb1L0/uOnpsPKoPmxNfYnO1zxZaYs7a9eZS/SJQ1oZFlBIt4ufksrF1fPSt8F6fm1dJZOPoPOXTxgZ4QVsfIzSrBzF7Y5//yCUb8x1D+2+elOPrQ+1j120s80Pypp/OTQ6crCcjeftjxaz+6IZ+F3fmN3377nASrNRHI4hRiKj2Jb9tHF6E5TEYi7neai52iReNIXTSHW3ro3JHOiAG2P2Ob25yCHuHyyxkdaEMnkDmyz37FGvE4unoEn58uPgFeSq3slHjna1Uj2S48dV3L4big/rke85jb/WbjQvZ4HwLuGsPLvamZXlUDvRCI3EB5m3fHwb9jW982JVW/7zxcGPyEo3t4vvJT37y9py+7373u29xevF6stuYRjztJREj/CwIwFtdEBBDPUZjnx7TYNe+/E9Ojc1dmDI3flo/LtFXsokO2VzzSXFIzxMvnOs3tsFfHSd78mzspWfHxDtxhy36tEg+8pTu5++T83b1WTxF7sOFHkfkmcZ268KPdzGz49lYunAnDnRRXG6Q/8mgpGFtS/uVxY2lfLnn1s8mT/qfXODTEutiJkwlpvBtfXYcYkntqPFSrNuxv/iLv6gbPd8fCbyLBB6i713E/nR6JfDFF198WKHsqinwo+gB+CTFAccltYFWO7NK1OjnElAfOw6AO18SXgJo0gNGFC8++wIAydKKc4HBq/bNe4kCaN1nwRhyYdcr6K2UA9GA7K6za6akwUAeoKeIAHqb0DYOv28cBRdNZiX7LjiUKLszD6EluUq8TcAlYtxmoMA1p+lAIteWMbvdoERN36y3udgV5VbdEQDeTgcAbP4eJq443W8lddhGgSTQsmNWQtlDV/1KsiFHFP4lN4FGZMvaZEMtBOmZLJFwG0dJjPax70gQJEGLjoKd2gcSULvduVE74LsK7hYIij1k2woShajbdq348wNFWQusAU0vyOlOT30pfOpP++74+mdnbl1B4CFpkcdA3fpni1axS5SQMTubbAFrcyEnpJfnfiqWnXfBaXf5iVklXDdG/TV2shm7utZ+20bSuLa77sQe8QwBiaxHnIsvSJ5LGvIj5KYdHF355xd0hABebN94kQLeuIt48PB2xV9JHjGiO0Q3lu1A8cB4fivWiHktJvhDC7PmE7Jnp42PigPxsz7BrurDyB76qF7Fuhtz2/8l+vYbe9Dm+qNbY775WU5hN7vWs0wVsOwPmeXtqvKa+GuhRuxuAddij+z50SVRkER2bWxM1ReicHNRWJrzjvGF+hgbtBBlV1mLdrJRDLbIa9Euh9w5GYN5NbbX/na92MpPr+2Rydq8BNL8UFzlPyvwt5OvLztCBjYvvyIn5EIEi7esLu7SrUeZmFvHuzEuxvItuWZzk0MtjF7yRi5k22S/6/gL4oss9rfFm+qavfdTTNPe2rcwIkdt3GtPXBPLZyPi9yWMdu7iW+NHdcWGL3bY33Adu4Y5S16JQWRr8cfCWZ9tuu8Wwj1S42KM2uqNedVl41B9ya212yH94x//+O3W3e2U3qMRlkd33XL8bikd2Tc7rI7sIhNv5NjZ12L8bG4xvztKd+5kLKbS9fqyIEovfJfP8f3GST5FFo2zrpucxe6Lv/hOMWAxj+PF5OKW2CyOyINkvLE0JtAfm7TQBsu6Zd/Ovu7irdwnJ488sWA6fdGD+qa7LGHEjdHiqDsh6BGxd2/nhRUbJ/TF3+TKyq6x1+891u/NB2Jx277YR3ut03yvvW/Mje13TK1R//Iv//Km0ufvRwKfXAIP0ffJRf50+EoCX3755Ru5JUkqygAhRESD6M4dYFnCGingpQqviD6J8iYNSV2/JdIABuDPiqqCv8+kULzYTWQXmdt37+14JU8U03a9AcD7JBNARTLcpzadb0cfALs5G7N5I9Dc/rbfJURFTQt08lBcS8wAiQTYorFj9DtiYp99dlOBsTHuc8ftCkGAORewBs5rK0AZwmSgxe26Ax2eEbIxKkDdGojscRyRNT0DnLtu/dlFUNkh8LoDZPJCEPfB5S0OAXrgoYXnXR2md2QUXwJUtetvMtp5yMkWFb4DbYqQFgAX5FyCAEhVgNwxa4td1PbXb8k2txp5gLgdlnZzkLciC7CcbBUC0z35iBcl+tiZ1e/qXQGJjFLAzo4QtmROry3AavvIhRL4G/fshP+08EB8eYYj3bWAdb6CruSbnSNANBvo7WItmAFW5/l0m/TGr+AWa/Sn4Nk1iEwvRuqOYbYszmpzc1xbyG+yVcRsbHYZeTt237irMBlJt/9eDIAAX9uKi+phY7WrBXGx28pGViAZ+AICqTniVVHRYoCvtGggA35C7mxNTO15jbOKWMeMR0xuPq1vac/v7BDZsuMIFrZT4qRzVXjynfVtR5+4XHnvmDhvh7BdIWyqOxW1W2K2vmHOnZM8pR1xZ+fIgSVlmvvZ+iXO2LecCgOwocbFYoq2zTeasyvL+o72Swq0Xfms/bKftlMdI973Od/hl57Zttg6omX/PQeVT7CRtdfczFamY7HWoiaib/q185mta8ff4lZz0GRXm4Bb3OJnbuz/5jo65Ld8EDFHhnQIq2lXzKF7tibnrH1y6a7w5iC5YNe4ng01BxtrsQfZ3vy46/mQ/O2OAH4AM8BV/rboskUyz6D1YpaRP15aV7KGj1fe7Jr+itGuD8FLi+lbOPnhD3/49tZRRJ9nn06GCKfZ3+YoL8DLMAZsbHf9bG7xemSzXdtiFl8vYYSEu2Nlf/yuOms8vfGez62vklXXzo2/smycZ+PNBX4Xx+BJOoU9xUhtwzhsoM+g9WxbO3m9tHC20Ofowh6Ts1wqH64/tQ47t4giLiEAp5PhsGIYbfcW4JKVG7cFJna2Od2829zGxxtnqis1BN8yTj5Zfa+v1kzV2bV7+u/Ybg6B59fOQ/S98qbn2KeWwEP0fWqJP/29lMDPf/7zD89MEqQB1gVSxWSLZiSBQtC2dESfBHmT7gYggF/gLpADPQpziaArVEtcEpzjJRvsKnNrL3IIMAE+tLF5Ays+kVhNfMZmTJKe212748bOoMpU4UUOCs6NT5LS5sb6arWbHrSLkNVfQTNSQ7/3tr7KWtJEIHh2kH6MVXG9ORizMSjgkTTki6y7yX/js6vPWNc/khSxePW2MazPjbm7/dxaCAwopj1jBqgp2GhRwUGAkgtc7VraeeSlYNx4tNXic78j+m5RWfKHnEvm6cd1bLGgf9/rO9W/89ibsa4PZJuC1NviPEfGbhO6NS7zmQ8O9CN2991tJOvP7UyeyYfgVijZMaYAZV8l8YFfhC+/Q37xfXIq+VafblFPT9XFruuDr/kSXyAD17BR42An9X8ydi3S0FgmD/63c/XVuZTktjulRaHFA7sISsyXIKE7BWGJPvN2q+L6ZxMrSBSn0+P6tnNkRd/+92HgLcBbUIila2Pf19fitZf6sN/ZhDE2P9SO953/kqVj5Nji4RYG4nt1xSbFB7pyS6Di1Dg2h86v/i7GlfwQf++t+QqwxtYWO/JUiyqLUvxrMujzUteWfuRuMXLt+C4m3D5K5twYZ5500wWGFu6K/AKOW7i10FZYyy0l6tYH+ymeKKlOx2QvpvBLhTqfIG+xk67IxPmdE1tTnIrXcIp46o4Az8u0u28LJ956iuzbbh9vHm8hbP6N2xbLFme9eMwiCB/kwwgJ89wY1z45msvaF0ORtneBsjkRrpOr/VZMwpfsABbDds3iZXcOsq+SzBeTkEtvM11bSBC7We0E1eaN2SWKnMsfkFrVt/y0/hs3Nz8+uO/Insl6c0Xywk/yX2/l1X99z7hvrm7OEefqV2KuBZjtutvtu3tWn5cl7bedt7GVdFx7JfS6O89x8R657C4L8a/4kL+Jl41lvptDY9rGBs+5tv7WWCX2kkt9urhMf40p7bvXVcbFt9OPcRpf9QT/WhiTL6ff+bUX8tjV6+VmfWs6oh1Bh0TlmyXu5Cf+B4vt+K5zKz+fmA4t6CFsqyOkqTh4a7NX9dvVT/UqbpFVCdP1cbH2xbr0TI8fy/PiWc/ji3DVQ/Q1Sjzf30sCD9H3XpJ/+v0dCTSN3JUAACAASURBVPzLv/zL28oesAb0AiG3aFBAS25LZtvR53lrbsPbeSUHmvyBIiBBwSCxAmUKtn1KiLaqS252+VkN8ywbZJOHvAM7QKU2AXVJw/gBuhJ/Lchcp9hW/DR5SUjmWTIPuNi8FDMKlBZYZCBpAtLIWMm189u5jiMcutvytg/cGNOu7TN9HAfCASYrmW7LXDtuIQJQyBtIoWv2YDck8LK27dTq7jmFYW/roY+dT/4tQgCh3t5ZgFkSoE5RwEPPioICwV6vwCPbgnjE0fpA+tmBwDYAz96aAsTTJ50q5hUh9AMo8R+FeQEU+3G7mJ1WK0LdvtvdCI0HfIYvIvn4WuepfaSR3UzigqKzRXmJYs8GYk8tYkuA+w6sGts+2SVSgFx2HCkkFgHYChh6no0jqFqQKlpv2/ubz5kjHbPR2qB+XtkveYt115f4qF0CvQW9cy0B3cLCQkiJ+Y3VA8U9U88t3PQjxu7ZenYSTX58xI6g2jp5z1btTLK7UFH3ithq3miR1QJj38VH8UGcuf7YhREyavFCVzt2Y5W4x2aunzWuNh+IcXc36Ktbp2sjzZ8topALa29jkBP5ufjgNkHkjVimELyFUgsrscOcK/s7z5KD2tB2c4e2qjt+6/yr7xb82rYTRVykD/Jia3zrzqtxkb+Su/5c47gxT+Z2YV4igJ7dvmkB0DP7FmNH7o3o27O7tkC6mGsnL6xRO6MzRft8bztp53t2zCP6xN/G6eZD7RYzyLEl+tl9SRV4o7mfbGDHEiY7n57EAzF251m4IMP1pe2bY83BOfRbuxZz/Sb2l/Tcb43JSEgLil34pUP5WH7WRm2t8b3jQBba0Tld91nEciGb4wMwX21R3uZr7BFGmDyHgb0kaTv7dtvubMUz26YPt5TP5uAsdlQiyYLAZOOW8S3OIGrFPrGgunsVs+/vru98bnzo/D/2G4zdGA5P8+H6PxtqDHPtqzH5rW3tPFiejkv2wTxdRJ3vT/Z2eVYe7I6vTw+td3wvzpPn6GmfSD2+bEPE9HtJwMqkdtf58s36de2u3ytX8dV18l7PmQzr5zefv8o3CP6rc3lvv08P+/cQfa1onu/vJYGH6HsvyT/9/o4EfvnLX/7Om9+AjwI6OwM8X26/AUKePTMA4zlrLVoL+CWR/a5ARlbcgkIBAHzsEyC7O3qWyNyyu88Bkj4jDlkguRQQA8WSbHcYKZyt4EqOJQP2GxIDeaNNwGGgwC6RrsZtTi36JwuFKCW12G/xqD3JGKBVxJVIor+SKuS/fgqGr94LAlqQG6vihr76zBC38wHF5iIxszUr3ORrNfnuhAOuasB0umOKiwKNgnm7Fuz8Mw7zAjzoxZyQscjUC2Q3P4UQfSLI2BWbsbu0O+X4ADth870WuFFosE3ttj1y3vir8/qfHUGI6vnuChIPD/e8txZgu77A0m2fjpVUuUSfcdBTbVlhY4eTNzX3Ta5IoYJDdlsb7U6P+kZtgm7qi+ykZNranVz5j6Jk8yzR16Jh3wtsEcCXSJjM2F/9TyFaQsrYkJp0rsgYEUfebGnjQFLuPH7NlrsQMrkjw9e/244UpW5j27VuE1zhsEJy7ew4Yt/teQpQBfL+RkohiOmSzygM6Kpxgi/eIsI8xQFyQ/zp3/V0Lgc0lrAXuhK/68sdc4vcVwXQ+qQDO5x2TB4TK6+sWlS2iNl3Y+kLbMSlXSd26Hef8qXfG8dugcWXXh3vHKsj5IpP8ZNe+U3/ri+13Y/JlE6Qe/QgPnUhrO3JU3zmzst12r/zv347X0L0VU8WveTD6cd3RJ9FUW/jHOGHACghRzbFQHyM35Xom+8h7Mien9OJWCZ/TH4jhuRYudqcLiHSmLlzjNf3zZ+/sHuxaDFj/3r7IZyCdIRX6vO+N4bIaXYNyafmJ14r+MWUfYqt8uBkhWRpPN/xjYcO97d2xVFy0hb5kMfmbpfn8qpbOBdTLZy4pjZ5c37Jrp3HNlwz2Yi5i6vT6WxjBN9Iv2Fhb8g1VgtXdsyznxJJdDU78uy4fcpb5M0P6+PstrFV383VbPHKsv5bMv/KonjD2BsX9KV9NlAf7+IdO2P7PU+88xtMgMxXB8jF4sH+nt97+7LFOf3CEpW9YxaC4Cv65wM7D1k7fdGjeG8Rbv5nIwTSlyzXphj4Kv82Htf2XUMuPhsD6HEys9hYrFMZkHXjFV2ubfalbuH/taudB+s8b9293vf8/R4SeIi+95D60+fvSeAXv/jFh91bQFcDK/Kku9HWiNUqD/BHENzbQ9uhZLCgLWBLwgUwEoriEEgHXpcgEH8S3RIZoOOZbB5yi+gDZhVaVsoUQABeibkWy5KKghvY6Y5IIKeFJIAJHAPAwHmBPcArEfsEQhQeXf2XJK0EFhAWiBeMlWCkb58t3BTQBQbGANzYIbVz3GbZHQItQBVJBWQFyUgqui4IJpsW4rUvgIIdA0IK6fW932zv37WVA/np29xLtFRW7HPt3MIIEWvu7IHt0EUL3u6CAIL0vbGUBEIgOY89rD3Fws5HaragddynW07ciu95SPRKxuTCf8inRAPwbidwgbC5FkgDmmuTv64waXHCf1u0XRDOPjdPOxToF/i8oLW7MEtOaKvyphuyVVy5Tl/T9+a8PsXM2veNaey9pFKLyh1vvHO+WLW23SZ4Sa7KXuylw8UeZB95re3JZO2tIC3Rt7bJduevgNxtYm7l6i28fL+xa8cQhUjbyUweID+yatwp2VJ/d7z5pDIga+etL/GwRYS47nxxuvbGr+q/t6gx35JG4o3FIDGpfs2G9Kcv9qpA3ed+c1ugeNuYWjtk38a53+hm7dwc0IL4AgV9Nx7rqwW7sb/Sn/7kFzZJ7uTXgrJEgty66825cfe2t79nDztHOz7p3Jj02XlffYj9LVbl2i4ITNd8EtljIcULObajz66+/WactR3yZSuLgyNvRrDvv0dSINvFCjGqJIZYtvbX19qcDyPcYCP+pzDnL8URtYFbmFd3zutubLpGMLK53s663+hSrik2lefldTqlA4tXm391yK+NS1ydLBB+cOX652dr32KH9uT12rT+5X7j6I4+j8YoTm6bdFddNs5cOzVej2DYp0dqIPmWS3dMDOb7jf8I0/XFv5B98PTsj0zFg/qPnEw2N1YX68Aj/Lcxim+uHTGbndT26H1tdDw3Vrmmxxtb+XBtxRjan3giryPyYR25ky0PT823l0e9iAqOKEGNCIcjxWl+052mbGt90P19lJGXr1gw95iV4SuPRoFHi1/u/Dv3ktKNf+RIXiUAa6ubN5t2vDrXjt/YKHukf+3L89cujPPzzz+/Kez5+5HAJ5fAQ/R9cpE/Hb6SwIg+t3UKnk1yAieAKBAj+gZcPFjajj5EGbB2+y1Icg6A++oaCUJyUkRIgPtccivB55kUHlDrFt+u3K4dYEYfALdkbWXOShFwuTkBdpfcdI6iUJtk6Xd9t8DRbwtRMqlsACRFlqTeYkdh0oJYcgW6gAsFGj0DT0icWxgD24DL/l4SBiat/DZhA7EFgneM9GBVsmAD0XdJNcne2BUpa0sho8CgT6CG7NcPEgQBDIwhAMlO0UEmwG+BLr2QM5tt8XEBqWKs9o5QYm8FlV3VbLENfCv0dy1wpjCzS9UzpKxEz4f71k7F5sZKlgWHkz25sPPrFy3ibqGya/nmfHU7EbxYpztB+ry0FheviiQk1s4r4Q7Q059VefLRLnCpuFPkIgwU3uwC+CSHzXffkTxsnCzJT3yg7/oeWfYaK/zihnPsEkD2Gsf0aPeGuKB4YFd9Rt/6cnvR7OESfWvX7ukVjiMd+pywPk+oMdpijJ0JLXLYJT+/vsVH+LjPHW8cmCz5AF8nO3G3RWMLEvmucUTcuv3SGVuoPbfoaXxWGGrLAk/135zbGC6mtL/piN+VVKV34yixMVvf8fnUztuYbkyvbCsT5zVndIwleyoPdi7/8Al+2OM3huq/BSBZiNX8srJzPl/mE8Z74+/XYZTGGfNqvGOzim/xe/7otvfu9NmxLYwOL+3/b37zm7dbebdIemOkuYphduxst9Zuy/zmN7/55nt2QfMj+ay5VhySL+TqxVkxxS2ZjSnmY34lCUt4sxvyas7jR0g1/t28bNFCP2LH2pWT91vJIVhVu+IBm588ay8l2tmP3AG3NC6vb9hGXOGD5tncsnN6y/b+tuO6z+eb/uXakifsS+wyr8ri5k46Fsv7fFu7tJF8e66jHXnIUwTQ4nbnRO527MsRFmWary7pI3eWSJP/Nl8EPdlfLOc6MUVfcKqYzg/FFPovnrsxTBuNe/yfnb6Kw8WoXdymX2Q+YrfYyvNzS/Rtzux/MrXwJZ5V/si8ya34ANG3uVgIZY99dAYSWz3U3fvaZmPyh1qg2Js+yLcYuzprHK8sxYTmyIt/b04pnr7XiSM+iwN33d48/fx7JPDeEniIvvfWwNP/mwT+9V//9a24A4ReBXnBHWjeOQiCEX17Rt9Wqm1PXxKQwF+BE8n6AmnAX38SbBORxO+Yotvzpuzq2+eKUUQfEIQQlBRb/AApGx9CRXK1uwnA3dgU2BK78a5NAHXfER9kC1CuPwSdpAhc+/sWUQU+gMvOUfAB8ZIonbVgLgnlO3d4BWoVGxu3hI3oM779bcfOzu9tuy3wSop0TAV85mhlHwBQqLToAoyBpBIkJeiABkQfkO16fQL9A192HbjWeMkYYLyro8an6Lh2rc8LdIzJuEuMrC8gU0Fhtx5/KThW3NV+6E4R07er2sW3ImTfjaW6B/QL7MwRuc/WfVYGBY5kiqT33LftEnPbveKTPIC6xg0+VYCP6KNLIHnzrn2U6NvcCnQVbgrGkhIKpfWJdGOjZEtGLRbZmN+6E5KPlMxuwVzy2S2fF/grlMUFO1IKsltgWPRoe3Yilegzh43RLhDPg5qukH9uC0KoIfjE6PqUQg1Ap9Obf/xe0O87nZSs2feSh/tO5xtP9SjGtuhsf413fPXG3xYzjRP8h81Nhoogeu84GyNq341bzndbYn2zuat+JhaxAbFq42vxVBnWv1tQ146QOzv3FWEhx1du+z45aKe6uDm+sbFjK3YQ2/o7HyYrBalxlnxsXiLnW1x2jMUy5s/XSmaU6LO7T8E/0gde+u1vf/u2q2/kT+8KqB3R8Xx1MXLxcUTft771rTdsg+i7+i+Gmv17XiN7nRzmw273k6/5CvKii5hsprvf6KPy8L3ydS15WsTZOWtPnlh7O4fvmX8Letijvi430dG9MwImlbNr4/Da+obbioPsRtIfG5KX6H4LK55vu2sstOyYt67a0QdPmpdx0xuiT8zQR/0KjpCDJlO5afPoYveIvsVqOhf7RwTuPP2Kf9OJHaP7XjJQ3rsxhA+L4fxSm+THPi62vfGzOKuxujGFvTRut50bO4yNv2hrx42/tYv2r19Mf4g+edYOPws7XsQy/bML7SBnYRUEaOMNkg4O3FhLxFdXFo+an7qJAc5yG696qBir+ejmoOoS1iOv1g7stfHn6sD5YjJ7aHytzWir2IDtIfwnK7XTvv/oRz/SzfP5SODdJPAQfe8m+qfjSuCrr756K+ytKJdwEWAFdAF7AReoGXBx++7IviU0YL6FGHAvCQNcEniBTJNEEzBgYzz7G9iy+mhXnwcItxBVkNp50t0QwJs5SqjmYE6S4eQk2SMFzUWy7e4P8jVm/Unm65fsASBgs8AJeSERI7+W1EsUKXgQfcZ2C1AEr/NbtNGVPlv4KmBbSCItAUEF/9qRkAEscnTcXAFZcgG0rn1cWUvyHT891F6QZS0s6MT5BV8tCMzD7gK7DhUHwLmx+qwOasMXzFwyCQGDhFo7LR72/c5RGwjNkvOKn40LyQWseh7RCtLZhLHzLwCOTSi2kNzkX8KPTfP9+jw9zwc9A2i7+VbIIpPsPtJ3yUdtAnwFmFa4FZHssDbCfksesm9FobmwQXOn97XfXbnGZPcUH1Us0xW59Ha5FqjiMwDMvtiDPum6uqDv2nl9xW66tqlIWH/swO27+2yR7Bl9dl8uvu565KydR2vL7t7ZuevIpHGf/9VOzP0WeOyyRSK9NLfUfp278ZC9eNd+JkfH+emOIRHEZ7Hb2JpP69N0WqJx54p9PbcFaPNf4w/Zlejjn4qmi26MQV/m1XlfXbTP5l/68fvN0833xlF5KlTpowWgeYgR9NeC856vv1fyFw8Q9WsHcaC4N7YrM7Jq7jEuNkJf2mqsX5+K+/nPdvOU6PPSIy/lGG6ye7iEFl3JhV7Esd18I/u2o9YD+DuOzkdeRUaQoUU5ZI64YLGgu5UcYwslk0qMsYv1IeeKR3IKH+qu1i7EsMXpjyzWx/qGFSwiySHrT0x2vRxNho3hzUu15V3TWEindk+RawkUsWEx0iMwLJy7w8UjMYaT7zP6SpbRTTHCK6KvuW5yvoQQHLI8utw6km/x2mJaH2WD+KNHMbSEkIUaeJZua6vi2sd8S6xoDCmma5wSy6YPdkn2jU31U8cbkxufXM+GGw/5iLgOZzS/zn73dxdbZxfwGDy1v+EGvu/uJ8/RXfuIVo/NUIs0FvPRPlpDLulmCjin+GTyhBvhlPXRR3Z43BF9suXJptidbopL+F7zM7+/8efqrjpiD2zf39NFc4C6obbR3LLzyX1jf3b03az2/P0eEniIvveQ+tPn70ngn//5nz8UdwCdIqAgqIW+gtDbGa1WDrAOyCCPLskkYQAnwBdw0ME1uRQ4St7AkAKhq5ol+zzryw4/v9kuD7y41VRfihLjQBJIpoAnQmVJ/I5N4iTXAldgzEpeZS/Z6QM4kbwV0H7XFhDQoqTEV4HL2tr5faMowFPyBEho4peEzQdwBiQmhxZufpfgCxA3ho53YwBQBkqMX4Lf7yVlAVS2tr66A8muPMW1nQol+gAdY/amZn6gqCMzu3PsbNBHi9QW0tevjIUt9Vzfu9uKvAHL+ZcHehfcWdUkA0Q0UNjdZUDR5ODFG3bpIgTNmz6MbZ+9XaUk3yXTeg2/R3htXtOxF+iM5POQebu/GhvYkWOXeKE/wHjnO1bd8ROy86ldtzzzQ3MqqSrelGhhm2xWbCH3AmFgf33b3bHvbAvpuGv4ldvs1m59kC6RrgoSPmG+u6ZFur9LyK0Nb/G9L/nY/JGwIxk8o2/jchuhnQOby47zCfYsRhbs09OObaxie4kDskMS7dOOVnGWTFqQOFbZ608hoeijvx3fP/4k9jnus4VGc1kLm+YNOUZ/fEN8aA5yTmMKmbk1XBy8RW7jVWN57b1EVcdjTPUx8dEcnVPSdmPpbj3nlGRvDKdHY1eskikZV5Y75v+rGCpPyiHiYGV4iYJiHPlRn4rHazu1SzohT0TAfGdEj4fxe04XoscbeD32pCSA/puXEC8jbRYj94w+t84vfpa0LJlhEUD75oK8cSeEWEUvdift+i78bGwW9BoDb4FOf2ybb6+t2wYCnvx3LbsRD7vo0mdU0oXdbNeX4atiD7Yt1vhbv+ycvxSjiE1iptiD3O3jDtzh0pexuKUbsdu2jRF+ov/6586BxflAsUJjuUW0kXzd0be4LE67nbe7xhBMYnoxcuMp+YgDYjsy/PpJfZnM63PisfYmG32TQWN74w97ox87ecUlGIad3njdvNM4u7nAOnCP3ZqegQtDO15M1Tftstv93pxuV23nKobxT/Z9sZaxskNxV24o1to5dO9Zjkjf4hj2R7/N2fR1c19zAhnT59qpjdzcf2Oo/mA28cJ44Kmb75tTfvKTnzCV5/ORwLtJ4CH63k30T8eVwIg+hABAB0gInDeh7+9dY9fHQKtV6u3w+9gz/wrUkSMSxE34BT2AQxP7fpcYEV372+1ibuH1bBK38dpZsgTaJLjrEBGSZoGnYlkSIpsW2RsT8qFgDUDYMYCjgA0YB1aQUBKlwtT1inWJ0GoXsLLjXZVUhJS40KeVSsDHnI0fmG+xC2CWwNr1ZO9a+jEeOi34Z1vaVKQgIZwLGGpDYWh8SA3zoh/yZjt2X7Zo33fFi3YVpeTCdukGSaX96zOAlvG+KlwLfBWj7IuOq+sScXZaOR/Ap/eSfPyxxd7k49zegu7toMii2t7GW3vvM+x2XKGv3YK/a7t2p3nznx1ibkdDEvEpQL/kVUEt36cXxWMLP7ZhfJeko+v6BNtFmLBp/SGapz/n3HmTNVuv3tkT4qqFOJ/Yp5deiFn80S159FKSUtvdjWznwI2ZvXUPQWF3J5mvT7eDbffl/ttRhBx3m9fkvljLL8TWkiaINT6yc/uIBPJqESce7NNuLaQF4L+/+T+/FwPpuIVHdbc2JjfxueO9MYPPGn9zliKX/W68k80tWI1nfco7ri1hI/7Udm4h3evqL3zPtZVn22iM6nfFc+ffYmztThYWCNpm58uX5DU60ZZYKn/QQ/EKObCrxlf2JGY1P/LJzqvyZQNig51E8nkL28pPTNx41p44OLIcYe6xJn2r+fDSSL79NsxUoq/t26lmd9YWLkfwzfdgmxEy4hJZlSzZmCy+8ik+o/CvP6x/dyDs2o2tBb4xiSGXdGXTN/cZx46XLOzYm+fJc2NDquyYmMe21v9iTe/Q2BwQG3QrDrcPei0xVMKAPNkb+9t1sMfa29yWk+nSLj63bE73IwE9A5c+2Hj9hP3zu8qRLxe7eu5aF8c2zsnDArddfV7cghy0o9MdMXJi2+SXfOLGj/oG3FQShrxvjBMPyPhVzOZX60O8hWNv/BNrN97icIThPS7+rN2dc/8h+KbD6Wv9IcA99gTOko/o1S4+u/lhLPmZ/02mfQZi4+p+m372vzv+zLN4DKHdWonMfPLX6p7+6d25fLK4VIzQx42lG4/cy2Y7HjH4xuyrR32K39OT3Cg/X6wl5ohTD9H3e+b8HHgHCTxE3zsI/eny9yXwT//0T29JbkFVQaiI9LdEDeQANlYqAdiBVg8bvoSK4C5J3xWoFmK3yCgg147iAhgCjoC73rYwcFygA9xKblYzXStpmi/AeROVoqAkIIB8kywSriQigOR64KRECVlIvJK1ZCiR7nPtbOxAB72Rn7b8bgdQi6ACJPJBNl3ZAy2ub5F/ia71ab5Xv/fc9eNYSRLJXUEH3BccIQKQOuwEUEd+3AKX7tkRMKV/OgEkSizRTf2E/l/FHH2TJ9DOlpFHLWbXP1AJgJLDrkOcsyWFEYA5X3Vb5iXiyEQhpg2kC0CO/PN77Yf9tW1FJVlYxe4qNSC7YtXtReZfO2lB1gKQjDZ/5CC7Fdc+5sc7T9GqyLAjh00BkOyKnF1bkklsYyP03E8F3QW3k9v0o0A1LrahqGxcoS8xZ22UfC3Rx3c+RvR5BtPOc5thib7Nd9duwQTZsJ1FdGmHtBiwcbr1uvNHwtT26VkOoj++w6YK5tken0F0KzbaFvttMd1CtETFqwJVgdP4tzbpwvjYaAuVxtzmFXNrjGbLjvEf516CyXF2Z5w3niMH+IF5XL1ov+21iL+xrHFsvyFLdk3jthhc/fE3v+0auMN4tVdfNAc687c53/EiUlqk6tM12hdX9rvdla+ImMpvbRS7sMu+yXwv3BgB5KUM/GvHkYBegKRtYxMLETaLk95K7qVFXojD7q5tic3VQ/2GzcMJ9OTTjqW1Iw7c2FYZ6L85kA8iVNZOdygbz66Rd9jQru0tkYhHfrJrYLpiFTGTjuTP5oydI6+Z0yusJqYXP5ToWx8blxer7LvdmyOKEL+Ivsbsxr/KwfdXNrE5y3mLwcud7IBcEKD7na0g+tyNgOCzs0sesIO0OVXu63gb6/gRO2nc4u/8ViwuaSeO1t/FksZbcbFtNA4gB3fevsOePV4bXx/8nJ53zDP2+lKri6uKe/YbO10c6DNy7UK7+HNj8sZ6svQ5ecuvfKW4ePPX3uYDu4ujfJV/s292S8dyJ9+BaZpv6IQML5ZvvKp9lKQj2+r85hw2f+Nu7aa5Q798RB/Prbs3Wz9/v4cEHqLvPaT+9Pl7Etgz+oC0ElYLoG6zkFAaYBEPVq66Qq1ALFFwE3vBpSAuAXSQEn2Ligb3HZf8FAsAzkDLCD5E3z6tji2ZAZseaA302HkheQKcBbPAo0TvNyDUmApKXgHxydx/YOAWRubY49olixJQSC7JGCFkHiV0AKQWnAVVAKUitTbQ8W6+5Gmer8AcwIDA0D5ZF9TSvbl1ri0UKh/nIjMnC3aBkDOHCyjZJLnxh5KHtwADjvRLL4qJnd/vfu882SJgqrir/ErisDkFcX2ALbllxMrzPt2KaT4bW8H75mAFerpF5PquiEWg6asArkRf7cjKtR1hdoLdzz70u/7G/+0aql6nr956RN525nV8bXPnAbXszwJFfVUhuD7pyi4HhC8ioXYsbrL1xrXJpqvmiL71xaZc18KULdNVdVLib+3v7xYY61/BgEjcJwKW3bvtcMWpHZ52ASye2s23T7sR6M0uBH7Nhhuvrj/4jW7JVhFQoq+EgbhWv9l3iylu+2txJQaav5ja4ri5ZudXt3TItvc3f0JskGP1TQ4+za2FrDzIhhqfWnTd4kYsadGtb+N/VZjdWNSYVPu8eZl87lz45M0lxtu5KkqNga3rqzKsHO5c/U3HHvfgGr6vQEV4V9a3MG0+cX7HfrGI+e24hQK4aHHYAugw0l7Egehz2y4/g7cqA/HJc0wtiPRFY4uhCJyLMSaftsf3yN/fbPjKetdvTnxQzKz9kr28QKevYmOv4y/Fbzs22YnTcrW8tPiMeKST9SeOIbD2mxd+aMOtleKL2yHFFDa383aOFxUgd7pjXRwmPznCIzUsgiN8vYRDDu6OSRisvkA29Umxirz62As41y5qdk8enlltzjAuMshL6lzft7Syd1ihMdCYbjxD2IhlbPBV7HDs2g8/hLVhqeJLujXf6/fT440pjVt0zt6aaxC00zu9uTuii618Z5/Tt7EgluWc9iE/Tz5IVmOnX5jJCChsowAAIABJREFUbdZ9rmXzqTG7I2vXid/iAjnxFfbrTgH2jgR0R4TYRr/afpVPtNm80vxJLrUVuQKx19xtrNrgJ67nG+RWO/nss8+afp/vjwTeRQIP0fcuYn86vRL4x3/8xw/PvRFIJYUGVkFaMt7fCsklwQGZAdcB2a1kurWwCRjoVKA14AMETRJNZoK68TfZl1STbBSvgLFnlAwUt9hdki0IsrNr7SB6JDuJWnIC7MkE+dlkWoAD/AAawGG3/ztfsV8ZGQdgbYwFiJOFpFlybuciiBA3TaDkay4Fmoin6g/BoLgrOKndtHBQzO0TAN0YC7yAbkW/toyH7DcW42qBC/wrDNiaVUvkinb9fQmqgrMSW9WhQsaYCkAUkjtWXQK1t5gDahFJZELXyFs22F0H+phM2JJbhjx/b/7ojap2yrBT4GrtILoUN9pzaxni6MaGGzMKwvhUX5DjQdCKVAUIfZApuyI3ts12ycvuzvqIwlmcKthtoYYEEIPWB0DLLlqEuBZZpGjSPkJwY7aDhT7peZ9215Elm1c8FjjfeLexuo1Iv7vei5XWpl2cZLZjYt/kxX4VEGzWQ8RHQCiqd86u2W2Dez6YWwfder2Cwpx2TKFBHxu/+GF+Ynn9pvmp+Yg98Uu7NNjLftduyYvqVNuTm4UJMqYfMeqO4+ZN9mhOxqpvJCPbUhiZB7nULsRoMeyec/OhMZBfi9zGmXtec+jHdLA26ezVObe42t+1e+SQHMUeOpbqvfEDZnhFxnbsvV58nJ02ZzZf8EU66m/FFy1ixRnzqx28kjEM4DELIwZ6x4MXlu3Oh+Elt3OK0zDH+hU3EToeR7LY6Q2qHq7f2zbprbJm73y8hIYcs7mZe/M2XcozN67BFY2v8jOyrGRe7bR5XW7tjj2xSx8eGSP/yYfmZ7G2sZPe5bf1YzcceRRD7Hxy3TXiIXKufmnMJTvFZQTu3clp1zUMXYxMNsbTuEc/cp6dem7l3q4+8V1cci4cLO7DhtWTHdjuhln7HrHRvFXbKJbn4/WlV+Ov35KluF7/YhvkI8ZXV/c69sAWS/RN1/ozhuLltQsbT9fFUF6w4mWDCGcYXnvINrbGTtvfvusH1piczY8tb+z8ui/NGW4gg+JWi3JymMVPBG3J/fWFHEf2FoPBhOTJD2Gdxkg6m1108VI+q8xf5SK6YmMbD7xFZ82bzQHqD+Mxzh/+8Ic3ZT9/PxL45BJ4iL5PLvKnw1cS+Lu/+7u3Aq0klmDpeP+2Sw+QWEB2m8JIPrepLCF2davBHngWvBukAaeCgRZVLRydW1JFsrQypRC1Au4tY4gmxet2+3XFbAmryaYrtxuD5NRdTUD+xiUZvypiWyCsHcCwBYokTM77lNSRL+RW0kLhKJG3eOwOH6vTzi9wAIwVDICDYnafJaBa9LU4Z1PA5mSInOuzgYyRfbawKPA1X8UQwK799Q0kIPqAD/K0mg88sh3guzZvLuSOnGN3JUCNXbvkyRYQR+TNp8hWW3d8dFaQRv71FYQCW7KrFmE3X/SsGW3tes9mu/7cW327i4K973y6KfnfOOIcRZXbzjxbym4+JBKZAfiuL5mjfbou2bbv5G+VfW1YfS8oZjv16xYQ5MkW6UvMMif64p/6MGayETP4qh1y+5tdsTe2pDgW02pbCJTpic1O13aU2F0wvXfsyD3EaAtjvrCCYfazAhX56JbcFZV74+fIvsVMOz/2SaZre3MRP1oItEhuPqJPMjCnSx409ioMxIUSOPsNoS1WvYrFuxbhijzkozevdLwtWJzfonc2JwfdYu9VbjOH5sbrS7dIvfJjv+ypBdGdu7ZvG43lr/DCnTd/oK/9zTbNhc74p3aNqbpubpEvjKk4YG3Ra493HOxhbcoZ/O/KsnmzbZBTi9bmaXZW/W1c4ifyfbv57Owr8bfjbuf07DkxZ+P3TGG3Zq7w97gDu3Hqw3JCbcGxyrM57S7uFWPtexd3Fj/Inq82J5RAXH9u/XRd82JzWnVYEm9+VJvb325zZlfigPl1AUX8kFP0uXMQW34rBoIXdr23JvdZhfKla2GmHYeJ75uWPbPR4zSca0zNqbX5El3rz8Lh7MBLkcRj8mbD4mqJPnGp8rMQuuvtHkUUIaGQP+zJ+JEx+uILjeX8um0039Vumi/El8ayxuXOgV8i79bm5lDSr9hH242Xbr91R8R02Tfryq9w1cVDcPXahEG6eAlXsBF54tYecOFsFD6Ss9UWsIM5iR/mrcaBj29esJAAE/AbfbNx2AZe9HsJOnEfgdyawfj2WUzDTppD+ED7pldxqfbRBT/5YO0+O/peZe/n2KeWwEP0fWqJP/29lMDPfvaz3zkO8CrSCqb3m8QGFLlVZQlwRN///M//fHgezY4pMguEAALB/ILsFiUF2ve8XW/1q8UD4KcYd1vCClOAGYixs2i/uW1B4lvfAKoEJrHss7dfbJ5ko+AFiG4B72+JrqSUa/QrCSIRfU7udAD4mTf5GfP+VnwBIiUoL0CyE6qgrGDb+IGsAv7uFgNQjQ94BlY9B8k46drY1m53w+nPaujG1Ft1apMDPeyMPvu8mQLIyRTRV/BdIHjnX4IAKAfudl11AujRQ4GTdj3jDBDaHPcbfb8iPFqYANJ2WrrVpLfsekZfARpSBii1o8+tZ33otOtKUrYIqUxbcCpEvV2XD9rN53cAnh0rokqmXV+yQ0EcIDNjbaG6YwqK+mhjjLhXv0MSsD/6/dhKubixthBlVzZ2jCjIjJsvmjvgK/btd6QwElhcns6Qud1R1EcoKL5nb3Y9KyBKFitSxW27ihYnV1SO7Nsz+nYtwpae7OJpTC6AZ/Mt7puE6mt8pTGHvwH+zq/Mqv/qvb6H9FEIIRjW3vRmd9jtT8HUQqXj37jWFhJazrjkWvMcuzMn8Vrf7EcMaS6UR82frDrOG792zR3/q0Kq/m0s+0TAIO/YINuvryi8FaZsob7cGKowFP/91uunsxIkzWHG3PhofOt711b2ZNP8Iw5r68q7shIP2ZkiXh71YoYR516+0bfwehOrXUNwxcaPSLdQaZeV53qJe9NDYwnbq4+IebsGeYfk22+Ns/VN54p74gSbR0xeP+Nf+7SwVznyE0QR+U+e5jMZGguMBZPqd+Ow00ju0A+fbswkB+QK+0KgdHEGzrOAJp5fm9yYjHPXWHRxtwt9I432u3m8srHms/6+PmCeYdfF4m9+85sfFl6QcrCIOIa8684w9rJx0FUfxWBxh13AaWIH4qZ+XIJHXCqOao73e2NM7dW4Ghu039/4Hx2sDznbLagdsz5gJuNAziOTPbqkdznYUVo9irPFGo0p5AcH8ieE7467xdYOSrFrf8/X6dxn7Zz8YDVxE6FbvfELOAImVvvsd7lIvC2O5zNiANmLBea43/kwP59OkIlrU4ylN3bERprDG4/0ZVx8Zbox9z/90z9tSn6+PxJ4Fwk8RN+7iP3p9Ergr/7qr37nUANqA21Bs8C8Y8CXN46N6NttKbuV121kQIcEK8hLsJLPLUYkeIVSi3C/SeCKFgCgABjIBJZHNHjI7b4vIW2XEdJgycpqr503ileECLIJ2AQsgNW7cgkM3ES740tQ5tFdCJJqyT1gAqGGcCK7rpgVQHeVE8ABNAt8gBpA4hbTQFvBNztR4CiiXAtkAx6IPjsDkGLsiawUZZ0HED1QY+4K9dpLdyIVJBUgdfXVvOkR2OcctbeNT/FCXy3E9YHIrDycp2hiDyWsFPmbF5kCNS1QfWdD7MQ1SL7u7iMXhMH6QA66bn+7FgldW7m2TDZsQqyonhFCbguyK8WtKb1FiC8gu6+Mr33UrlpU0BPZIXQ3ToD06q1zELeQgy0MxBfn0CfyD7gHPm/cXT/dTQkM9zxFDXnsU5GqSGtx7JlCK0KQfh6hwNYB8LtTANAXX7SBTOkjDnbb7oi+P/qjP/qwu8j1fLKkkzFeO7mx5dr2jTHm3zwh3t2Y0yK2trvz2IW4VFKH/BXIzt3x5qESPbVHutr1tRFjbvzXF19srBELK5PGXvMjk47n5tHmzVuU3/Zrf7cP/W9eCBg7ZnYuP3nVH/KmiwQdC9uQSyov8UQO2zndVVa5KE4r08YB/dyY3LlOd/xY7PA7u24MdM4+4QK7iHcdX9rncNHw0Xby2eE1v0UEuYUXidJn8nnGsAVM5NbmL0bKXwj92bixlniDWywYXl+onW4s4oc4rU06NHfxgpzFMLEcTqNn/cNVjXF8oDizedA18i3bZX/myL/lVTkHGer8SzDIgxZUtPcqjtWeYGKLLdM3/fatu8WMr/LDtVV6tsNrmHUkn1g8fGvhDolEvrMjj6+BfZE1JXuRShbf9sk2SpD7zk7orTFCrPUbm+GPfBVmlyfYyMZ+83TzSvOD+NM4Ql7iNhzJZumVfc8P999x9rVxOcfdDX0GMt+gz7Uv9rdWQiSLDcheC9GIVbfQbi4W42DkYiIEnrjr+YG7jt/BvpOFmsT8xYj6Qf2TvzRfwlr0z98vNnEeHcBJxiU+N67uXPJqbry+UcxWTDD5m+cPfvCDV5c9xx4JfFIJPETfJxX309nHJPDTn/70w+r2K0KigFYgdh6AhCAYmPGAaW/f9YwnSdA4mnQF7hYIAB2QJ3lJ7gV1t3gC/IACSdLqeG+DsaPPG8skXSufQJWVr65eX3JIkgQ2mrQkY/Pa/CVe5IuChnzdTuFawAMQ0U9X87VBBgVb1QGgbTxIJWOh65IstaEL2CVyoOcWlAWMkr2VV+SAPunNHOhXwQ6A73hBUYsO4BF4qrzXz/oAtArkkDnAeoGa63Y+O2HH1x4VVeZEdwVZG7t/fT6K+a4NJFz1VYCrPW94sxvEqvQKSoT75nv9edcrCtyOsj67g4H9AXWXkKm+fN+nHZzIpT5vxs4BfnaJTvJTcJszXXUMJfpaHLGzxgegf8f2fZ+KYTIuCGUHiqHatbjFRuhwx4HnyqxzWF98iw8i78UF7dSXa1cIj41p107Pno+qyLRbSBzmB25do4cSrQhRO5LW586zUOI5fftE2HaRRDwiH4UC/6k+6OsVsHfeZE9XLdpdc+XafthLyVo2qhhzvU/ynEz4y9rcGFyDWKs9sMnpb/7H/hSwipJ90rmx3vnfPEeWt0Bqzhb7X7XVubmmxyrL/l6SyBgmA7tEFXx29tGTuco/JU47Z/KT35uvLs5ADPCdzp0+SgDWzuSDkjlkeeXldjr9aZssEI7mYRzIADFbLLbTxiNO3Lrrrazz0RGAi9XdlbN+7IL22IP9Dc/wsxLQ9RU+yfZbfMvzCEWLoRbN6GWf8Ma+b0zdPUfGk0WxEf0377bIL3koFvMJtkBXG5PcTwf1u+tfYsrGwx7pep+TpXk2R+y69tPbM2/eMa97jTnsc/0jd6fr6ZfOPfO2RAn/qh+TrzntN7u8ttDyrW996xvf/va3Pyy6TOdr06Nz5PzF78Vrj81YLEc8dQxyNvk0h1fvJf0aP4tvXuXK+rs4+AEE/d8vjUt8sLJhF8WF2rrX7vq7QHOJO/jHXQyTB9/tGLuzz+4/uIutsTO5XdwRK9QzbhHmUzvfIug+1RtwJjv16Tj7WzvmAZsj8npLrli28RSX+du1/IDdFTcWqzVX1CfYT2MkX6QjcVQ8r67puzmzx2pHzf/G82d/9mfXrJ6/Hwl8cgk8RN8nF/nT4SsJ7NbdAuYG9AukFb2S2QLz/iH6Bi48h2ZEnyITwVRAgSBRBOqroLvHJJxbsBS4N6kAS02QEmlvg0H0AbpW0By3+lkyzcqRooRcCsb2HZhusdnVRQVn5dJEXNIEcNRn5ea8K0tJW/+Ks8oQSN78ugsBwLnF4y1AbyFcopAud01Xhds/mdUeFPMt6hUcwMJAzY7RW8E+fax/z2Rs0W3MLUwAG/Mm7xau+82tIEDSLZZv4cA/9MWmJ4/e4uj2Sau0LS4v2aRPRd0+7bxzzK1DKy4804huyFwBp7hU2AC0lc/kQcYt7nwveQLkIY8AQKQd8twuv/njCljg1XklYgC76sUx5Jd+N6bbZwHrK/BavyL7nac/JFztoyv+CjAknQLp+qs2b8zlo/sE8sWKtQkE7xNwX1vIqOnOcxg9Y88tg7OBPkZh19kVhOizw088ZRt2ECActqtoBeZ29W3BxDPDqmukT3XGv/n0tacbE5oH3ELVmG43JP8sCUS2LVqa11p0mW/j7r4jpsRmBSPb2nG+2hioYNr17KzFys1f/e3mwFvkIBH4Wgtp42/MN0/t1OZu2xcbaO/KUu4XLxX85KNoawG4Y9MTeZGL8TuXLoytukWmK/bM07jpYHaBlOerimHFt37psLF27Zbo2znGo48WpMbBzz0CQuG/azwyYXEWJhqxh5T3sga7/Eqwz+/mc15kVKJPrDFG8/U3QnBjQ+jRQRc8Jpf5vwK+87sEG/su1qnvIRXZnh1Z1bHx9E4GC4S73rzgy8U74+CPtcvqmX/tUwyTo+QTd2vsePEhzFaiVg5szpNbLMR2wVdO2Jg21ul8et1/uzm9pAOZVF8ht/pCfxf/ZxMj+f7kT/7kjejbzr7ZCBy3PtafZ8ptrLtmZB/Cb9iWPTTelqRhGz4bg6uD4kJybVwUu9gN/bzC/2KMXFF/LmZmH/rh18Uka0Pudlx8t2BsF586xkJnbU0MK2bqs/tKKhtXbf7GEQupa1d+d3u12/NhZnGrsttvciAZXry2cXhEhzbEMrLVDruDTxpnxU++f7E8fcNh+9ucmoMuqS1u0Hf9uLnt5szaGhk3Fu7Y8zKOm9Gfv99DAg/R9x5Sf/r8PQl88cUXv/PW3SYTyalFKCAn4UuAdhBZmQZkPdC9K0QCO3AMLEvEr4qyHmsyahK4xUvB6BKbXSzAs8TaWzmsptmpYvefxAUMtm3AFWgE0uwYWwJGsileFEgKYIntFhNrExgriSa5Ix0LbqrktQuctIDoOUAAQrYFZc/rnFt4SfQXjO84QAHAA/7IK78DE7UNhM8t2HecHK0yGzNbNb7pD6GGgACwXdOCk7x2veLD2DYOLx0oQCuAJAtAae21v8rQc/mA9xZmbLkEYcdrnm4l4ZdsrbeFDZCWWDG2XctvFaMK1WsLu6aFN5lNf+ub7XdHgEJIgQWkA5cDqn1Jzq4t4URWxi7WWLne3/x/fbwiFu0kbZwQu8SR2g5gqk/zLuhnI0hVREF3HxqL63cOOYgXxtT5saudSwdiz/4Wx9xaZbcLPXpToNuQFn8tuihG2JZ4OJmLe0A82SBl50fbDbL/ezaft37uur6dsSRU4/S1k8qgPtOCk42VhFds8Ptrky0o69eON45fX23+Wbt2x+z7rtOXmH1zD7mWKGlcZif8r3P1XZtk96qo0Y45id+XDOM/iqH/DfzRh09twQRkW1KXP3b++txvbvO94yePkhvshd/cPEcHJTbp07kKR/7u7/avQDSGqzttlVisbpzvGFK68dNzMxe3Fpf3N+LHsS6QjhwSh3rLZV9eZDeWOckHMBU/4c+OI6kajzaHGztftccGfLL3Ypj6347bYSl+lpzhT2IkHcAItQsYRvt+21j4pvH4FJ/1aUdj7Uy8Ym+7BnGnL35l3t1RuevFVdc2bq0tu/mm4z3H2uIbW2GPJV82BzKDCel0cWkLLd/73ve+8f3vf/8b3/nOd95i8mL02nAruBfjeWGTt/SOFNxijUVQ8WNzqb3L6RaWPEeOzF/FiOZWcmv94HEmnd/FT42jtWc+AY+Rl7hTjGNsbKNYYd/hHYtjcgxMdHf0watwYZ/nR/9wkJhSXygBzi7heT7p8Ri9iwimIBP5YH1MH/x/f7OTfW78a9ddBrAHGfq7uq8f+67N2igi2OYHdvKK6KuN1I47HzmFTdS3mw+bNx0n18ls/5C6z46+/022f879/yWBh+j7/yXZp93/lQS+/PLLDy/MAHoKxiRpAdXfgm6T1pLfgKzicmTfVrDdNibxl8yRgFv0tri4k7lFC5Bwz9OeuexvJITb0AZ0VrACubfwHXCymo600J4E2WKxyXTzQvQBD0322pGogZQWNPttSfUWtdWFnSPre23QoXYBFORIwVLBPlDZBFrZvgL5lQF7aFFONgVmQDa7KWg0Bm0V5CAGEDqAAlClPZ9AsRc+AFPrA5nVIhpAnQzXhnNqbxsPoo8Nrw2y77n0CRj6rYUFgnljnY5LWpIFoo/e1g6AuHM802nHFUO9hdOqs+vZnVXrvrTB7UR8fO2VnOC/t7gma7bquTDdIVLAVrKqRJ9dJYpYOqH7EtZ3d+raL/mlwG0Be+Nb/dGc6RPoVLSRRWXT4lNxys5arNKl3zaOkqNsjs3QEd9tPN73xiltdXcCnSr4EH3VL7+zgxnRV6J24/XW8hF83Q0yv1IolpwF/vmHYgchKSaYa/1IDK9fsuv+VqJBkVBbERvoTrFIt41l2r12vnbt3t1YjZ+ta7tFiX7bZsctPrvmFsrNYT235+t/c2hRvr9bzJKhuHNlesfavm+O7bk3T9z8e4v2zrHFqDldEqNxks+1APW73HNlwx86/45Rf82/bPDKQFwv0dNiujnj5j+xxU5bCzIepWDHlV1+e+TJ/lugof8+V7iPORAjycMutNr6xsefxTN5pjGbXyjYkXMXmxXrVM8WLds3MgB5JA7UN2qv4uH1UdfNFko6kC9f7q6txpj1x+5gB7Ktre085KzFMvhI3mDLcsvdRdSdYOSNyJ3eR/KNfLPDGplkvNqFkWCpym7nLCaPrBvJt5cOjPAb8Tdb2Ri9AOS3v/3t28vx7OaeXneOF3jAtgjQ6ootrD84zPP7ELjk57M5j32ISxZNS/Q1PrMdft24cWOVNiv/G8f5rLjd9jaWYSTYyZvpYUN3tsgt8jO7gA/dCVHfqyzJYO10sZdtsDc5fdcup7q7A54RZ8Qs9ricLc45p3F1x9wdIBbss3oSW+8iM58mg8ZTmKqYh966a3t91WdvXtTmx3IKnHnzZXOZ9o1XTnyIvmaz5/t7SeAh+t5L8k+/vyOBf/iHf/hQzCvSBNIFUUmsBE4Tn2Ql+S1pjtxbcbn/+9sD4S/RpWguYG7BdYuG/i34SzAlIfq9SQJZ53Y1twwqVCVpO1wGhFbg2hUGXC+pSKAFpgUpkweCUxHeoqag2YpgbxORzAEt4Gbz6QrigKQkrmApUKQXt3buHCAckNU22bcwatHXAnnfJy99Ae0F3BI9Pe/ckkQlAdiU/qbD7pAyprUB4NRWEHxdiQWgANS1YdX92giS1jgqr8m8BAtw5HhlYPzaYfMFJAgfu83WDtsjK4UN/6Krkj+TtQcwdyeCN6bW9/RBh54R4xxEMNDVwuoCtBJR7N/4rUbv730nmwLQS/S5Lc3uMKCt4HVy6S3F5GJsQC2ScW0AtcbR4nPynH+WwKue2Qq7KwHfHRx2ybIJux8adxQ0xqNAca4ip3MSb1ts1L8RdGuL7vvcIC9TGXEgDruFu2SH+KKoQGavfQsiCL59Kih3vreZKz435xIQCkexrKRc5dm4qairH4kp/EZRvnbZa22lbbRIZrf6a8FQAontl5gSt8SckiAlDl61yRYaPxtXd33JrJ5/c2N/028LIjGX3Wq7Sb99X9/+GDxqTiDfS7KKXfzI2Nl/226Rt+PkWT1OD/LkPkvu0OXHYlP9z3hf4Qn+K9cYxz7p/1Wxe9uUQ0vOwE9irZflWIjpCxpGAo2UcVvnbH5zHLm3+DjfGw5B8hcXiGXwhjkgjrpg5lEXzd+1lV2zPjaPjcHfjeNkzrfMnR3u78Y28W2fV5ZifW1ZvLhYYfGfHdw8z2cvRkFKlIxin2xwv4lHJWXWv3nzq8bgxq0dl5/EiLU1XYvB0++IPs/pQ341T/WxDXJ9iZDJa2TQbtfdCwf2f0TfdvQtHq9Nj9D5r//6r2/85je/ebuF1+Kg3YCL4/vvJXTuLigGnHzofzY0WyTP/U2mZF5/J2O5ZrIhO/lPXJjsyZfu69d8vf3BQ2yqcbe5u7iZ7VgIQ8Ij+mD2Yq/iuOnBYplrPaNPrII16mdIfvou5hCf+ep83c5JJP3mz4drk66BdYqxuuuUrOiSrBvDuiDQ+H5rgo1d/UTfcD0M9iouVJ/NG9fH678fw1A3jrOP9cveHqLvY5n8Of4pJfAQfZ9S2k9fH5XAL37xi7ffJBCF+45ZoSyxJIjfWwYRLUDtVi1XYHrwtNsUECwFl5J0izLHXhUYCgMJrIWC8yWMJgvJT5HsOXyeYyFx7u8BIs8y8SyqHbMqPFBFZlYNrXCVLALWBggAcIBFgprsEKoAr+TZnQvk05XFXYukMh4JGHDprSgKmALYW5AVmN+CSV87jjiVYCdzgJLBKXwKBmuMEjP7ATKAQiCYHJBE1Tmgzsba/q7vLScKmIJGbbawsxtzbbELut8nXQCmACVg1OJhbbB7NghE36KG7AFjcnG9YnrX7Te3oFiF3rhH9HkY9+zOmGqfO995CC8FBZ1dYH19UrvkMv9A/tg5YrzmtTEDnDu/z58CINceMFiACCjf8a1t5DsyqPat6GRDgC6Ab2yAqgWPjmHf6ar+5xYZbQLdYsAltJCNiDQxYGProoqYUKKYvAF/8xKL3b5Lnwhfu4Q231cEacm+tYlcWNHhuU4rJH33bKcSszsmJgDv5kaHGx9/Zt+3SJGLmh8mF4QPvdKNYvEWg41bN/Zc8pmds6P6tn5c0yJe3CzR9yrR3oLY2G6cKlFm/voQF3d8stMG+W2c7Ls59lXO6XjqX763aHZux3rzdQutni/e3N1WN/63WL/5ju74qHnWtqq/V4Tp+hOzm6vWxuKl+N7507P8VHtyjE3IqR0jG5q/9fmZbt3tyxn2fbd1jghyBwSiz47aYRB3H9gpXVLdW0BhNX5WMmDf7Rba783f4s3kjcSZrBH/YiJ7Et/Igg+UHJJPG/tvkc9G2HdxaIm4/X7jv9wo1xpLY4UuJEe0AAAgAElEQVSdyuzI+LUtblswhddKwIhn+jGHkq2Vh5i087yMA5H73//93x/I3MpiupA7N1fPcLtk4GxudrBn843M+Oyzz96+D6turnYQjlAc0ffrX//6bSehxXbX93l9HlMjZ5e4gY3sNrMg5FbJ1gtid2MVTCGG88Xqg0/TH3k3BvI/+rv+T+ba12/tZudYdO+jSoaV+I0FXnGCjfFnC6Leaq+dXT9ZuSvBs73hNLv/xAMYxnjJedd14wH8STfNl2IlcrGxl2+LeyX9b87cORZmK3O253wy6Fubi8/l/+qicWG/k6vj5tDcJ+eJga9qwPp68xH7+NGPfvQqFT/HHgl8Ugk8RN8nFffT2cck8G//9m9vP0m8QJKkKLHZbQbslPxTjLpmhYgHEI/sG4i1Eqbwlbj7KRG8GuslGQCxFoSua3HU9iUlSW0Jy+0wCJglRITDVjwHiEYISm5+dwunHUQIjBYdk50E5rk7Gy95NUEhoAqWmgQLJEsI7LjdVCU3EE+AiFXKja+FrnkDTgCIpG4+BVhAvx19wFCLUHIvoGFbtbULqGqLQA297TrFTW3OWAGTyhXgKbCsDRoTGbIn9q4gsqIKBNeubmH8inRgmyWC9K3YAH72CXAiZhQF5grATr/eFudWlL5xz2q5Am7Xb26usyOwegeiChzZzS38yYcvKRrIaf0jms1FwemZQZ73ZscAeeirRELnXzmzRWSNNi6Qpjck6S1UW7wp9tkEGZR8BfDtgnFuiTrXaRtot6OTn7M5saC3/IuNxqQg3rxbFLIBpJ8dJfTdOC7WKDKMyxs+u5PPc/ksejSGIgMK+o2TvPdbC1s7IOiwPtQCHwnU2F7dtqjQF5265lXcEQ9cb7wlhK4N1edLrImNJRGun3Qsr2JHiym+2EUB47tFFNux4GPMjYEt7K4tG1fHW2Lj5uf6RAuwq4ddt/GLNyXFmt877/Xb3E2exlBbWNt37DdGdUwIQPmm+vdbxyVPNx8jUMnqxv1bcJYc8IIcL+Bw665nGQ8jjZwZ0bdz9YV0n9/BKuKGnDTdI/Utdm0s4g078vKj7nAm0y601SctSLjlUo4Sy8lCnpEP5F062HzkAWOD4cxj57IBdlC7LHba8S5EO4992qFkYcWcybU5prGa78kjZKc/+XJ20V3V16b39+Y7fY9oQ+SWzO0iwnQDZ/IZsXx/W8jaPLYLb7ftjujbrbuLzR6jMJks/+828BF9bt8dHp+NbK4Wc8R5z6rWf1/MgiBav3CxXfuX5GnMp0e4c3N1rP7T76/i9vWx5gHfi1XF+u6eg5fVLF0U3fflSLnWZ+27pBI/sSvXM3Et+HmkxTDN8M3kxxboE9loB+7iT+VbfEBm8i38KyZuvvrpAo+dofybPzZuivOwLz+EwdUcJdSRmRbP2Qc8sr/ri+LF1+Wjm7eLhxt/X+UNcbw5YsdGgD//Hgm8twQeou+9NfD0/yaBX/7yl2+fVlYBrCWNFpAtQiVBJBbSRYDe757T5wHE3v5ldf8ViL8FyQ3etwBs8VCQ0eDfYmTtdfWqu4+68g3QrNAd0ech2N54BwitLSvG5mMckwU52QFkfjveZLhxObfAproATsgcWaW4cUuFOQLF02GfkQhMS6AAfAufAqc7TqRA+2Eb5rFrSuBZXd21JcrWJzDBhoCM/QasGOvkAagAkOShLdezHaRkj5M/2QGsyKJbDANCQkZBC7C+Y3dut2AGQoEvMm8Bs+8bn2cEluBTkLIVt2r2ljCkH6KQ7HbtbBzx5rzutL0EtPleYG7+CrZXO/MURnabmY/x2P03/1oRq5AtkNWP2ARwl+ArwGxxTv/XntioIvEWCdWhuCjOkAN71h/wS34KCwWkdhSfHg2weZW45tOuM0Y7uFpwVK9djBGzFRX7XJHnFiPFjnmXMNz4vEV3xeQe2L4i0m1e9w3lO38xcXPYb+JVwT6Cj+2KgY1DYuaN1S3yN1+FjPZL+rJVcac2e8mD68f0Jj6JD/oRJ8Q1sUYRd4m+Cy06lv4mHtzYT/93lwX5+GzxXN8gY7GRXkqeNF9eX6muGgPMv7a37y3QGzvhAaRo83l1To9dgOqYnCtu8qee0/h+jzcGkM3XHTPnV6TQzZP+LtHV/LffxcARLXb07bsXcLi1s8/oo9u+dbcv42CrCLThrf0XCzYGBHyf+dUFS74pJtTf5DOk0NrSF/uvX5CrXNrHNsgFcpK8Qa/dmcj2Svryk5Jzu7Zx7+pfbNVX42wJ0s0JkYEcYs9kzKbtgrf7j3+608OYxYPF3BG5I/qm2+3m2+fytTs8Nm5xF1lHXhZn+M90tzy5t+3uraL7v918bveczHfu2p5trb+RffrdWEZQ0dv6Re552ZKXzxmLnFUiCv6Fl+RnviA+yI/8oUSf3H5rh1fxsXnPdc0fr+KPx1Qg7koK9/t031t5a1P0CBPAcxuzxxMh+uwMRswvf06G7G79eEwK7GWH/dpFwtvRZ0PBjlvE6Y5LsrVo2t2za2/n8tON1+5/xDddTN58lV/w/VvzwSdswXj0BUtURzfP3FxzsWVjL3mzJ/po/KnNyf277rl196KQ5+/3kMBD9L2H1J8+f08CX3311RtQl5CAqhaZAqgC16onsuUWKjt/SWy7+TyAeGD2PhOroLkAvCBcYmgxIAEAYBLAK2JF0nEuos9qrBci2GnVHX0lICRipA8y0C4kcgNAAGPgGKEieRpXi8R+bzHjdmjgUHK0m2PnFgR0h0JX0Us+Tmcbg3EWnJmDfgA1xcMSfceP2NjvXcHt6vjaB5wBJ2DFzkd6dx4AWVDnHOBOn7UZQKXFQovFEifOodfaAfu85I9xrx3jQBSTC9BTUsoYFBf9DeBde92xqeAjP0WAlXs7toB4RQRQVlkrOhWevWWXjwNRF3C/KqqRvrOHkUGKhMkSgO6KN9ISEJ1PeckDQh3orG3fHR/sgg0jucUI8lXQGPvaLLE8GbYoL1ClKwQpXSkK6+92zohhiP31NdsGpt1y10cFkDdSpkQVXU9ffKkFrZiGGOpuBM/om/xXlHTHgoKWz7NdxIAXACD5tuBh10jfsLuY47lhi4PGU6IPucxnasc3fvu7sq0dWiQqwXYLCfJzHR+uL9NT+991fF8Ms6jQeNjviCk+Kl5+DGbc38Ue9ip2NJ/OZlzX/LZz+fiNkyVA63ONNy2Qrm/3vNpbbVOMJcNbeLf4bn7WV/0LrkBE9lr+ySYa/1skOt6c1ZxgDJ0reTc37DyxxzW1F/Ksfe37zjV+fxuLeC5W2w3kOcZu4x1W2vf5q/ZGFsz/EC+IdWNH7I/M37VuEdz1i4se7g+veCwJW0fydfGCj7pbQUzu4ojxkZW5swuEAr93LUK0ZH132/Ep+haTYRrHxXGxtueLa2zSGI2tfivuirHX3vjC5CPn2r2135AeSK8dE6tH6Fjwnm63uw7RB4NsrBZM5IUdW19eGAF3LUfuRRp7Jt92LH33u9/9EJft8rRIOHsY2bc+R/Qh+9gIEhtu9Kgasd+zqRGBdvFZHC/uhTHgthsL5LgSoZVrsVxjp3jnd3q8fs/fzGnn2xnLH/ab25ctdsqDdvU513H4Ac6ZzdYOhrngrbWx8drR504gdoGAZRMem8IOpnsvB0QQ2kQg712Mz84vPt045C4xuwuo/Hp6gV1cU+xd/M5/2SIc0GcR8sHq6VVOFLvotfm+uUtuubH9Y8dh6P3++eeffywNP8cfCXwyCTxE3ycT9dPR10ng7//+799+lngVABKa3Q03uCocAa6C4rVnNXNg1gOIbZFvQL7J/BYdLcaaeJ0HRNwCQPKQVJyP6JPgrFhKlvvbMzKszgHHVjKBu/2u0AUGyLLFqCRptRBILqhsIeJ3xNzk1pV6cy0JYV4lK4DO9S8hIx8GOPTTQosd0AvbMdaChP0GNCG9FJ+KV4kbyAMk9LPfuyMQ4DAP19PzLew3BoW2PgAYxUxtDFGjeNNeib59d20L4haGAHWLiQKuV2SluZQsMg5+VLkV4JK/34FTD3Qf6ESm28GpsLGrsaSzW+kVOgrYjZsOWygD0z1GVwOmiL75xI5btfZ8OOSJ661Er7DYtYgku2b5z85XNCpAERvs99VtYsB6dcYOyN+YJltFgn5bOJIjXfGXzqXXXeJ7MgXaLTBoc3OYLtc2wq591z+A9gJwhXSLF9+9AV3c3bjcFmguBfp2WSo4EHzTD7LBi202j53vRUX7PvnSibhB5ubHN5uT+CAf53Mt6OioZFDb1neJGL4ph2i3n5cYYv9rp0Rf89+Njezg5q6bdxu7Ogb5kI/LuRsLoq/5tQXzdCpWme/NJc2VzYc3N94C+lWRpi19sNWbj9kB+6wPkWXHOxnwazokr4+No33evFC/r36qo45NroUxKpsWpLWX5obKgx5hAXHXc726ODN85HnGI4O8ldcunr6IAwGA9Fo/wwXesrpr3Vq6sVmc9Gm3bl+8IPeKB409uw5RwX8tWFa/k11jtL/pE5loV/f6WPygs86Hbb/KM+uz42kuXF/dGUgHtaFii9rxzbmXgJCbS1ayEwRYiT4xfXpBuE23dvaJx2xs4xZX5ZHuRKPL5cjt4NtOvt2yuzfvjpCTWzY/xCeb8GzAvZRju/tGNFr4kfPWPrLRc1m9qAPh59EcdnXvE7lYnCU+I3tgs+aD+kqJHTZ4cYc44TjdXlwnj65Pdzn00SQl/bqYalESaU4unYtFOrm1t+5aMJXnkXZ9CRyb4PvLzftvIXDtT/aT90hCOkUubs5qlZLocHRzKP8jn8ZWuuab9XG7/nadXXpyE7wIlxsf3Ox4iXo+1vh9Y+Z+Y/M33zeP3RzArsQOdQDdPUTfRR/P3+8hgYfoew+pP33+ngS++OKLt2PATU9QWEq0Et+CtVtJ95tdYy2AlsAGKDyjZESEB023wAZ29NVC7gb3W6gBmz3PLh+FhflIGsixfiJlkGWIAyviiD233FnV3KcHZCvKejuDJARUIOusahfYFJhKfpuDnTmKP8mzybwEk3kr4CVqt+zsbyQMmSAOWrTVDsgd0FYUARkAMHJlxwFV7fS5QF3xQxCWaCrpioiaTFoAarcFWQsO86dbQKC2B8Dvkz24HacFD4Bp3uZJj84tACuhWUJCwWTXDqBrfi36FRNrS7FI1m7bdcuWHR3d1UVvQJiCpvri+8i99SUW3OKZn9Hf2t+cZ1slgnZ8QNv/2VuJPsXcbGLE3oqK7VQYabR2EK3Gj6gUh9p/yW7+1M/KF8Gg8KSDFgxsjx8V7F9bNB5FpsJeMYxI2PgtFpgbQIwwRj4WwO56cbEkn/Hv2PrutfQv/iIOFCP7rHzEPPGrBd30Md3sFt592lWE5BP/3Boo3pnbTTbsqv5Q4G9cZP6qUFDMbs7dtTA5rP3Jhn1d+22/lywmX3MQE26RUqKoMah5rDHJOS1i/P4q/rNJhd3sxtjYb+O0W8bE4n22eBa7KvsWUGzWNVcf+rxzFad2nM+Ih9qafsQ75+hbvqs86VOuq8xqSy0Om8Ocw35q5+TQ/irPHW88Jxek/j33YpO2X/mLp0gGt+/Zaev23REwdvRZhJs8EC92CJUUs8MMoe8WffPo7YCeGYaokcvkBL4yv0DcKOLJBlkxm7u+JffJWRZy4MMuRIg1ZHjxRAko+jUmt8nSo3ONVcyVb7poJS6wM5iAvi42YNtrU5xm92IvnNFFATKFf6fj6dcOTjvL2MziqWeeFTPqa8emtz/+4z9+e8vudvN95zvfeSOFplcEDV9ja7DB+h/R96tf/eptZ9/sZPYn1mwccthysjtZvIzObahIP7vW4GJ3eBS3sSMY/cZN8Upcqs7r6/S/8/kiHCgXyIduhd28kOpqk7Xjzhj5Eo4rYcwG4IrKpjgMiYs0Fa8thPf2Znl8/WyMu9YCLaJv103HI3Nhqe50FfNKKMMfMByfNPa1yXfZmnwvRtqZN33NBmHFjd+/jRt+2FxgZEQvPLbjcmxzVPNc8wubWN/yQe3iYzGWnRureTdP/vjHP64ZPd8fCbyLBB6i713E/nR6JfA3f/M3b0H2kii3GAGSAGAJFJAD/iSU/S7ZAjiKTqvIkjwQLXH5uyBbuxKF5CkxSAqXfDFfhZt5SBIt5Atyd9zuPoW6N+DZ8WKFHDGICLT6Zx7rG7hAAhiXce+TXJAMO1ZwIjFKtorVFqcFJhsXGVpd3Fg8k8S5+i7BY3wKR3I2tgJoIGpjNRaEg4QPFJCVueya6tmcyP+uvNYutd0iF+BHqCgQgCGgvuC+JGNJpmtb64/dFzixISDMuAAgfdfOgUvgBBgyrha5/HOy8uw1BaMiz46+yssY+aw+97nz2ucF2gVnN2ZcH5ofeE6QHUgA7WKAW86BdjYyeSEJtzvBs+CsMrcw4++dE/slZ3oomERim4+/yUDB1vbpXTxA2lZ+ijB2ioxkI2xqf3ehgD2yhZJ0vpeoYA/6UzDzGSv+7Ihvz049E8wtYI275GH8/NPOArsSVtxNNyP7kAV2JS4OejlH5wXs0xUgXuBe+24sbA4QIxr3kAKN83SoAKhv8p3qcOeXPEYOKKb4q9gn5txxOl57uyRa5/B17ew6NrnP9Y1AZQPkSp5re3pGMhhHfZc8K+87Ru22KH+FlOQHBa/zEbtiiPEiX3ec/I2jJIa+er5jF4eQpzzBz3wqGl8VidXFjSP8UX/mxs9awIoVzd3NFZU1e5UPYSKLIF7Csbse7LaaD+8f0qUvBNP37H/nudW3xAF5z374qEcjeFnS2u9i09pF9vQxLjsPIQKPXKLPtWQ0XVsMgA26E7BEX/MdUrRYVJ5CHMJWYiQ9IRr5rN1d8EVzAwKEPfAXfYmlzS9i/6tYxu/4sHPtKqNjuzf7rMJdK54iyna98bODxeGReyP5RvZ9+9vf/vCiuBIlSBk7/ocPRiAj+rarb+NB9JUcgYnt1prt2GFmd7dn6XrL7+wKwdPdYR6nAXs0hotJ9Ucx6ZW/sytynfzEbDv2Nt/NyWI6f5MTdi0sDQMg9S4GK77eGMUuud3iuxeczG4QaGRh911z+cYiP3dhVj5yZ8TIvubV5mqxtrmk2GZtyeUlCuXI1j37bgMALAb/doFp1xb3uuPpYvkSzjfeNyY2xpLvzfXNcRcriBlwds/VzvOMvlcZ/Dn2qSXwEH2fWuJPfy8l8OWXX74lTcRNQU6BkKAqUQAjitM+f2/X+X3H3b4wgDHgoeAE6AoCOsiCkFdFlSTaolqxAcg3qTRhm88+HUcYAG5WxoDMFr8rehF7LXw9E2fX+HeBymTW4tCKpKICOAKSS4b5rSvbJQ0kTskeqGlhtHbpu1v0u5sEGNvYl+RbRJbAAqToFNBGSBiPFU5AnW7ZD8BePW/M3aG2Pui1wN13tglkAc4+d+0tmoFHQFORo6hFFAATxqtN4OaVbbX4034LUH2wEzK5n+tzcwcS+/w1b7d2i2xt6fpMi5W1qbAq0CVf4JFtXR8l67WB8Abu1zZySVFTcGZcrh2oHZG0HQsDuQqN+mV1Z2z805gVe+zTvPgAckFbbJYOG48Ur4jjtVn/8F1R0B0d5lzb75yuXRjnLTRbOBo7Mqj6YT/7DQE8GxnRd/XQXStiCT0o9D30326i7bYc2be/PSPMDgS7PZC35ibGXXKqcYTebswvgK/dNUbUd9rm5EKeYrDrNhY6VjBdUsw8WtC3qDKetenczkNf5tT2e/6NA2KyWCuG2RUnfvjU52xGoV+5XRKq9tIxmqd2a5vX98WM9VcCpgRNZWW+2tYePaxvekDckq9xNDaag+vajvMq4+qqsbCyaSyqzsnoEpJkXDJq3+Wgjpd/ibuTmbfv7hMJszex7r+37s531w/S/f+wdycrt71X+fdzFHYsMDFILNCeXUFBsGXLjg0bNm1YR9EQCEbUdFSw5yF4AvZVEOyIBYKYQo0R9Chergc+P74Z/7Xz9vbTmRs2az1zzXkX4x7FNa67mLM7Owf4MqSFt+2uLG9VXds3RlbcetGC1br73L9XPozeGSvEEXuzIrj6zQeKCUh/23ORBKuP7Pn2xrqStOKuFU+IiDsJxN6LAdY2RBmCsfrfCbniQ2NNLivTvfrbcXaf8dU/mKg7Wja2I/qKf5V5JyWNMV1bnxcXt11323Z3Rt9iJfK2NgR3m2gfPnA+4De/+c03wg+hrP3iofpgxcVzk9tWd3tDrxX4a5djYcSGtccZfmJgcRu7KLaqr6hvND7iHmxR4tzuhsnW0RRkWH+2ZzrpyIbptpi//tcO1t7andW4I9f3nQ923jdsuLqLU1cPArYvz1nZ9HvxdDI1tojD4p/G7WI33xs7mtPQE3a6/pqk3W89f9eELd2282bPwvLwFxnDX2sfHbrx6mIffeGrG+9rm/IRcmA77hEL+O2H6Cuqer6/lwQeou+9JP/U+20S+PKXv/zmlJFMBV5NUjhk4Ge/zfk710KAbUJv1rln0DiXokkz517iATCogy855ndB2H0CC7AgEDQ5aPAV3AVnABfo39/7bWDGVsPNZpboW7C0nbeHFwuyTSol70DA/jYLScaAB2DQraK7x0pDSTT5AZq7LugCU+Rk1R0ZILYARHUBaCvngnvBWv9KIF1yZfUjEMhJ8qptl2CkQyt/7QEykBT6Rh/2ieAtQQO4lqxpokEmCB/y33MlREoAaTMwiNyqvAtebrJcvdR+40g3KkPgFHDvmxu7BWSEji2yJbRWR0kCcqLfvVfSdMkO+iWh1T9J0D2naLLz1rtuj2nf950eW9W3twki+hxMLgnStsqoRN++l3SVbHkOQctP7FPb6Ae9Ixtldqaan6Tz7LGkA2J+st+ztmYh1Wu3Bbj0rBMh1X960YQZsKWz3tQoGdnfPTKA/IwF0C+Bnh5vPJF8S/CW1C2xtO3PjL4VH7t35SD3Olb86gXm1z9fv+v+qzMF/9f++Xh2zXc3ebhJZJM8sqxsSlT22XvvjVc3djaONQDzJyXop48bg/3rhNH1JWQufvPpbad20R3+QEyi83yE6/y/sWRP7NFEUctRhvhgfLSHTOrvtLlEH7/NNzWGr13GTL9bjzYUK7j/lQ5q28qqnzRe7F2b2zZtd0/rJDdjtrKRFHz1VmGPdBkJtC2VJfok1GzO2aV8g7O+ZuddPa0tiAPbMK0KROLzF3w6skasFlNhOPet/o6H+pB74uH6v+/77Go+40fv+M2Vs/ubsJvg2jPKtTOBHu63Elbkzd93hTu/LnZfEkZMUB5ZwGr6SBf0C+lEFmxafHZO3ia67/l4Yin8QA/Je39vzDbRstV8+79z+hBtVm2tTdqzPs/nTy+83Xkv5dhqvm9961tvpDLCsTGvfk98RhpZHYr4W/2OdTABZBWa+LFniq9rp/Xjxbv8VDGUsRTHvABDrBs+XX+WZyB49WttMF50ufiqMQQesf22k76ro+SpFbTdZt9z6/hZflRuY8K2L8/ZWDfuOh9RjoE0K05deXA0EpLPURZ8VnxTfWNX8zGTEXJW/OEDxCbx1Wpd+IuckPd8JBmIlY1PfC2bFKMb76/f93exQXUWZl/7ZyfPv0cC7y2Bh+h77xF46n+TwB/90R+9BZkmLgA2MN8EY98FGESfVSOAmcC1MhcIrToS3EoC1NELLE2K/N6AbOjaZr83cSlYUGbLEZiQl5KWkh8CkoS9b8ZC/DUBBqR7JpdkV7BvIjaZAWgApaC3diAN1g4gplskjA3iYfc1ua48kAZmCfcsMKb81aH/wGdXFBYcA74XbBdI7bcSQs6i0e4mugCLNiP66CGSavUCP8azhBLyoqBGolCSUt2AZJM6oMFYNDEhNwDK6snOYkpqPUdnmwSTH4Cm/7U/W72s4LBV12yyRM+WXs9eHVu92gKAlZy6oKrPF5QbtxJrtR/1WMVBppUD2az/VsUuEbV1VzIBeCI7KlM6sd+alDTZtgIUSUE2xqBJvnKql/SoK0C0ge5IZNjA2rWx4puA7s72T3ZIverFyirJx6bZpH5UN/kE7bbaExFgpTWyXBn8oT6ydZMaXgJgy9aIPgkdG3Z4+BI8tlqgzl7Fi+rYK/26Ibn37LeOjb+NpbEWy8SNjjXdIPsmDk3MXK8/bgKqHW1P9a6JyO1T62QTNwYghsUefa38GvvYMX/XmOpZ/pF9tr10wvP7jU3T9/3WhK39ql3u2U4UuK8+xJgg90qi1R5K9N2+wxgdZzGsk3ZtZwk5cUyfxGb9ZB/GvWNO3uRUW+748ut0Szy3qg/Jhwga2eeFSmvHfKMJRC/QkHTbFor0MOFa37pn5le92dzxCgg1fRXPTGjABAgveI0M9hwZr76Sf1bs757VM/kVm6wMcW7P0cddW1/pArnXzzsCgT++BA79rV1pe/0S3dYPYw8HtE7bE/l5PmF/O0qj/plM14b54GFeKzY3zgi22ihdRECKLcic+ddt1d25YyMw5ou3At6L4DwP38EKiKkRjNOtEX1b0TfSb/jBynN6yt/Q1xKb2sY30au+mR1BtXbBxIjCyq2EqLESM0taTZb7m++yo6HnXNL7En3sEUlqQnp1KYteGldx2iRWMfLKQyqunhH0Xc03+SG/ZnP7T4b8CJ9oElROZHJW3J0N2C7dozLYDVsz5vVj+r1rjn0wXsVQfPTu9/ueGd7ynIkmWKM5ERmtzb4rs7i8tnzjDf1vfOl3919/ymavX4apVsbasJWvz79HAu8tgYfoe+8ReOp/k8Af//EffxtpcoH9HOr+FUDOqUpOLJsHqCT4nPz+toVhAdI5fXeW1/3qaRIlmGlHkwaBxXAKdgUtBXkSHwmuWamuHAKmC/oLBBARtuzaWlOCwnZGgRM5BbzoLxDcpKd96NYTQR4glzCVWNNvMgOUjBdQAniZdZ9MzQQL7oItwK9sABSw1qcmn4DUflvfEaUAlMC8OgFbQHt/A2dAaJP+EplNGtVZUsk4A5za3mdjjQ8AACAASURBVBnWgUXt0N6VsfbQQ0CHvgF0Zj/pT5M6elRdRKjsvruysWMlKax9zcaAzBJ9ZpuBWLJiS/SptrU2IUXYhHHoODZ58l2CKxHw9wWdk586b5sAYESfbWZe+tBzqZpw0DXJGJ/QRIJOGDP2QS8KkpH9PumbcumD8pVdWW4cJ4P6xNVN9/iJrv7U/pWz7/SqY2Y8q0f8hWtsk/+zZbeEn+SJ7DomJXUkI2svEm9Jpa27jiVA9I0EdHA48sO48p2AecNtZed6iZxX91buBf/1o65PJvxHdYGMnYG2cdNO5bQe1xqLtK2Jer+3P1f3yZqu1G8jYiV8tk7Vbm6/tZ3P4a9ftY2+rE/148qobewe8cr11k0er8asCRy/cseTniGCldO2SWw3lhsnOMR1vuj21X31RbXlYgH18S/IYnbCP3fCs+Uqi78kF/2+bV45/Lm3oo7sGxE08sWLEqygn5ycoeWoDivUrOzuit22f21f4u4FR7NTk5DzQ02k952PEqf5wfVh7elqosmgK+r4JDGNjHYPH1ybF9tgHj4QmSn+Xx9iayE5i9HKo6vkvudNdLBrusg/lLAUr+AffSyxeGPcyndmIR+ofcZ4Y7v/VvSVdOcvG1O1EQmzsdv5fHuT6Ii+rXxfnESqrg90drIYNrDSDNmI6NOW4YhOuJcErx6TW+MfgmfxYHHay5oWK/Z/bRsBWGK5WKHjBrPZdj55dJIQNlv7SvSZ4ERueottJ81tPS72M8Z8wvqCzO3OBLFi9dpu27dlq58Pe0X0FS8VSxuTbeX2YhY2yGYnu9kuneer6A6fSTdhN/HWylfkOHzT+DXZy3/W/tVtVaL4I0bBGWxcf6uDyGD+j5+n4+ySncLg/uYH4Ca2dmMKWbzy5e59tu426j7f30sCD9H3XpJ/6v02CfzBH/zB/3MOiQAlGDb5RFQAfj0LClG0wAikLUCYfTaLhZgosXOBWBMQoOwmXPsbyNGpBpObiPgbqFIuILC+IVsKUMmjK7is0DFraAazs5ldAQNAr58AbvuIxEO+SGiAHgEMYLhqXGBu3CSUl8gqUSjZBRSB+iZM2gnUAH0SHM9Wvp4ha7IzhusnfZGokrlnBHx9dZ8EvEAKACrgbRuAkD1rRQP9K7EL+E2eN/EDjNYOqzmRN3SIzCUf7KSkT/UOQLMqwDYgSaGxs7JvAN2LN4BN95T8KtlJl3oNIKRXZCrJoYf6jLgy9myvY043S6wZDzqpPPXaEj+dNJstOUX2SQD5iLXR2EgU+CggExjUFu3Ubwkef+bT/QXOBZ7AKx2trkpGJBtkxPYl0yujB4rvOwJcknvJOUCbzlrBuTpKUiP4JCc9dL3AuP0D3gHvtcW2XMnbto4tEZicBu733RsC933/EOO7hz+q7dZ/lAS5ftoYNv688nu3P3zr6pms+VmTCiX3JTglIC5hw24am16RO55rQlJ9u33VTglvSRQTSms//1XdljSxT+1pfPDd8+srv6JPu6fJLN+A4Ou2tZZnHC5Jd2Nz22McfTaBqy/vffyGdtItY6m+yladu8Yu6V91j27Sh/V5/8RgMqXHfA2sYWyvP+Vz1FlfZ6y98b5n9I18sdJqyb9zxFZeV9nsb+Noaz4sdVfds2ErpZ2lObtG9NFr7eSLTf5pc4mXPWPizgTH5AXz0Q++j6xrD8gTMWX17HmxdPcihtjW/oa5ViY/aEWzbZ3GfmPFrthMcREdrB+nS/wpvSh2KVahMxvL6p4YYZXZVtIh+vjj3l8SjfzglGHITbR83/d936c+97nPvZ3T50UcSB54QuxyVt36sbaN+BvRNx3bqsJ9RzJZ9WeiwZjUVl/ZLbyzz+nW/i9WOD9wZOTaPf0zMdTYSQeM29qIxO4q1epeSfIRZHR+ZZX40wfEnTPl6DUMMBmbqN13x4XAlfSardoiP1KyOyj4bNvfbacWyzu+4rLjjBCcq3NtMeHp6AwTynx5iUy2SE/5nf3d8/b2vROJja/0WUy3Qg/Rxz/DyOxlbe1W5foE8qs/3PeNi39skn+A40zSsf+29RUuqL3T/9X12c9+9pO6ni+PBN5LAg/R916Sf+r9Ngl86Utf+gRUSX4L1gqo50gLwPa382bMLAuAkvF9ArdmoS23t3WAs9awJg2CdoF7gXpBd59vmU0IBQtA9BIwJR8lB55xr0A+eS3gARJW9g3cCNTecmcr7+RnVrFJ4+pCMpF/iSgJj77vU+BsoizYAWcDBrZFAJeILoC6yVDPCyzg0VaAQ5LUpKbguQRs9QZIl7Ahp5o0KWfJ5isgLlk1hmuDGWngG2HlugR2vwM9AH3JIABb+4CVEr+7ZkazRJ8ECikDuDbx7FYgK0YQREhmqxBsDVo5nU32tjfgFklIHxADPhHY+lBAeAkC8ur4+l6Srz5CglQQR08BPDIAftULIErkZjvdxtu3z0kUkGDAITlrO/1hA9efIXl8NsGkS4Btx44uAtgS3ZIfEnFtkSRu3CVmux954CyltYWcbZtZWyr7+gNv7ZSMs0/lSeCmN2xBQs9fdHVDk8XVb7WGFX1L2pYwdKWQbVvzbZIiyRPdKzhfm1a3lT7kVr2pf24yfK/7rc9KWvjK1kdHjQtbrc3wweTDz5Too1Pq5x8uYXVhhsSm5A8y3wpDtkBX+MT6fD65/pVPJs/KRr2S/vXRuL8i8/gnPlJ/G1srZ+1pDGqs6HXPsU9tax19Vuzf/Ws/Gykh5/7G+Psdnqh82HV1sMSTNpbke6Vzt68t11jzU7vXqiTnim1Fn/PT9jkiZrYNe1jRh/iFnWxfFK/FAD5j97Ph2akVVlbl8mX0ARage3RqutKJCwSP40OMKaKo/ojd8JfihzrpN6JP3SZdtKGEzO6ZHK3kMjHZyUx9oV8d99pt4wP/p23G3yd72/O1obXdJKP+wSDInBFsI9esomN/9LK4qbFqfnUE2oi9reT74R/+4TfCz/l84okx59vYuiN1Rvw5B3IE33SOnpXEMobXp9YfXn2Hf6enW9m38wPXxq1AHOnnbe0m6/jxycAWY5OY2jLSz/mC4hdfiWwTZ7Vnf3eSGo5jP1azFu+btILnTYAb38bQjeXaZwVnMUjxgJwA+bZPK0N3n237G5ONhZd5TC6IPm/KHvZBvhfrmMC6vpoeIfpMMFp118kh+qwfVv6V7CeP+oLV3Xq7gMH34qT6+OZT64/28gOI+eahxXKNqfAFf6tvJoS2+vX590jgvSXwEH3vPQJP/W8S+L3f+71PiA+OXTIuGHDEAJSZ7q46Emj71kdbA0rsAR+CZkFfkwnBpQEBSGiyBUw2GWpidsF5gZSAIoGQVANMN4kA5KyCQ/gIfAMTgjSir2f6mZGWXJKjoGVGEABEzADxwGjBZkkWoFv5ax9yoETVHefJ0zNd+dEkzdgAHEgX4wRsaiNCuImEeyXUJSVvIrm6JTfGTBCXVO96ZaIfkgAJoYSrpIl7jbWyADVJsCRTW7tqafcicJG0En8JEjKR7pA9wmOfu3d2oY7ZhnEALAcIJQ7esNgXcBiXgnR6RS/YsXvoH7tiQ2zOdWMNwNGL2qHvrV85lfF+r30CycCps3+2/WdblqwIMB7VoRJfiDm+qwl8E6naMLu3zUW/VlZXHb/yGQAxH8JXNDFu36zYo3cSRBMj+rW6rICQ4N6k3Cpq5/sgy1cGP4wkdg9Ar727FwFIZuSEJJj8l6gt2dx4WCXgLZ5WbCyRWH9WZ5P06gJfxM6A/qtL1Q8gnl6SA72u75dQXJ3nl5TFBpDsV0dLoLGb6uuNPbunBJE21h5KPJVM3Fht8mtjtH+SrfpnfWdDu48tiG1tA/9DruLD6rKaiK+vr0Ya+Kxs9eUm/MaQ3nyIbKMHyuG/jQk/c+ONttMd9SD9brkl2TpO9LtYQNmTQRNQsqQHYojJklcxsYSScqs79asm3kzclOiz4so5buuDoz9MKhRnzQ+s7eJdx2M6Mjxia+XsuCukK8sST67TEXGF7EwCdJstX6YtXV2455CCcJI4B5PACH7no2v3Gw+rjfb7nulWTv7NWCBYShqot/pHZp3AnjzExsm9fkg95LP6xCG+bdfWthF7I9S86db5i/wunHd9jnK8pGqE2c7n+6Ef+qE3Ag15VmKqZajfqjdbRb35dwSTycKRavvbLgHbkNkyG4MB7nX+Dkm1mDFicqsP1+a1dyTzYkZjw+SHSJus1ob5Qsf7OAvPAgITWBYN0DV6WR0kPzZgsl0bdh3WZl9w38pho2tPX3hmArb6QB7sZp90Dim+v+mXFff6auvu5Lx7LBawQ4ivZyNslT1oNyyjHqsTLxFXO6k97D5Ylny6wlFc3fN39wHfRKbNp24855eb1/GZ+yyW4Qfq56/Pb+xoPjH9e/49EnhvCTxE33uPwFP/mwR+67d+65MgdAkgs1JmkCSeuw+QHcg0qywBtdrEbFXPeLF0HUkhQTdzbliAIIH8BlTBoYGkhIL2CQTKbdImIAkowJKg5lNy2Pu0y2wd0mfgbMCiK/oGMAaye97GJQgEboEdwAY8JIiXSCKXygkIRVDoh5ln4yoBKhlndZQkUJ8lQGbdyHVlAMv6VPAheKsDeAfWJU6vxkA71SWQAzMlLS7gswqBHJVPl1emlXe7Z2UBKit/39VPN4FJda1Mh6WTpcSAXRgLALCz8FbN7J7ZAxAGAJdIB3xtf5c0SKr0k54b8/2tDUDWTaz7t+fYT4mL3cdm9r02yEZaBwKkMrhuFyi3FaSr+ZwBB4BqEz14RfTxB3Tf39pN37q6Dtj3m2SaDpFP9dsqXvbPDtkrndr1jrnEsHXQr31aZaBcq/skpwgbSVztESEiUZEU8bH1IfS/4Hh1q3+Jxsi9jYet1BJ227S2PWu+Dllitr8+nJ50POjkJdDuc/VpJXEuicWXXP9dYqokCL2kq55vLGndyqnusvf2ryRP6/YcG9XOxUWH4q+8ydfWSok1/ykBWlutyEZqGEs+u7LSpvkJ28QaH5TnAPkPEbWX4KJrfEJlc2N3x1WCR270+sZpY8OOmgy2jLbLPdWrkimv/GB1p7FUe8SLEoL1e99J142DvhpLyf7w0QiOndE3MmhvRN3Kr+nEbJjvsCp4bRVX7tZFfoC/RtbPdke0IOWnX4tZdIWvKNmHgCOPxuiV6+w1ZBhsYFKqMWllWDHtszGmZF91j68vtkCEw0B02qov9mASxt+ICTFqZZMXuyp53jGtHfJbV4+64hEemu+1em5jet+4q19X740fbLEYuO26Iy62SgnRx0+wQ0QTH2a3zHTMpA8SDYFlVZlzItfO/UY27EibOm61O9hqn5Pj4sO2Tv7oj/7oW5u/53u+523STn6hrZO9l1wgH/e5/5PX/lvB92oBwbV34yuOsQGT7WsXEkv87qTaxtqk6+SgTUhRk7ZwQH0XPS6OhSdhv8nM9uP7six+VLxFasOgyudTYFRkIrxgAks/+Q7xl62yUW1bW3uuX/8Wr/StWGflsVt1ITYvfhdT5QLFv3TCGBZjF8veGMxP9J59/5Ef+ZELNZ+/Hwl8dAk8RN9HF/lT4SsJ/OZv/uZb8JvD7OwRZ11A/orIabJtO4otugMSQAZwZLWMM2a6+qpkQZMryShSQJv0R8CVAAB4ygNYBI8C10sa9TfgtwCxAVPgAyz2ORl6wYDDdLsixpk7XRW4cvZ3Z8QA0BJkTRjJnWw+FBgLzhBbgDI5IQIAHTPa+gcoW5nZ5HZlAFxAcYk+v083AASJtvoLyI2HlRQSvvYdsCjppAyAqCur6IV+66etKnvWCoCOIX2nB/qCUEbuTj5Imo2/MetqPmBJ29U5fVr5PW8G2ESK29Iy4IvoA+C7ZUp9Nyk3PtWFS7LQa3pU4NTf6HqTeXIxvh3n6spkcJNkQHEyRHQg+JwBZ/tNQZ2kix10jPiJ2jJAqz30bH/fPlV36NPK6gz9bBXxBbBK8pqAICr4qJUnWbdq0LitXnXQx65qvc/ypbW/fVe+JMqK4CaXTVqNNbLVyuSNg5cKLbmXPGxctspk27QmB/5xn5L/2rb21XeWBLlkSce5vr2J3HRp/drvq7NEmOT5jkOT6hsL6j/3XH3UbV/jzvWFjbH0zydfjTRyftY+d8/03HatJsP8s2RQvF6bETYIKXbJd5Oz1U90Y8+WTBb7q8uVl3LF8d1nYqKJ7PUBjePGle9pvPZdPT4RF00A+5xx01b1G3v94Wf9fseJDjWOXD2sLiqnY7zvJVGV1bZ3xW1XWu0ctxF9+79VYI7baPKM1LHa+05mkYsYZrJx9rpVYEg+Z3atvG71F9d81n/uOyIHvqGHxsrEgjMG65f2LJ/ZuM0nkRUZ88FwwPrUidLdt99s8dR3E3arS5km7ejr2mvymd1YTWgypHpkXPnJ6ty+r9/FtxsXJNpi9lbSLW4vZvPF9Y+1EXa7a/O9G7sRfSMutkJu33fN7pBLRPIJ2oPInazEA9tHnZ09fZv+/ed//ufbNnK4XVte+TS4rP1gq9OPEZLbavzjP/7jb6TfjoCYb2v/9qz8YOT22jFybZ++77p8wupnO4UaV/iUyc0qNlufkWeIPlhDrGXnaz8SfjLY2K09a4PVs8ULMB29uqvtEM5i4p7tykQ7N8SalWdFX0lCcYMvh6+72rcLDvhjGKJEd2PP6oVHJzP2JYdhE7b+XgxFB7RHHgN/yXHoN7uBUawE1K/6fHbPH7zKXWujsJex+Imf+IlXjzzXHgl8VAk8RN9HFfdT2Yck8Nu//dtvAAxAaMAUyIBoDnvXFwSsXkJsmGE1GwYwmF0EmPY3kCFom0W8ABqJAERIrPTnJmxNygAzSZOAesE5YCxpEnBKopWgEMiAFjITCAEIy++XMDsjx1khZhI7EydgVq6IhvZrgIK8JBGCrraR9e7V9pIWklnybGIr8E5+AMfus43ilS4BlgUZiLWVN6CEOOu91S39v8BaEg9UdoWDsaUHDfhAtTbtUz+bJClX+2xZqJ7oM5CyZ8yqlnSYXeweBBS7oluSHHquTSXs9qwDqRHitu1uVh7gZVfGuLpAh5vYXlvSto4nm2nCXaBGX11rEqt8dTaJ6zg3Udp1495VKAPls5t9eqkN0Cfp7FiX5GQD9RkA+j5f6V8Jk5arTxII4LogvgC19+sz/1DCDeGCPK/fA7CtBKT/9Arhp4zaq3sumViS3xjXt+if1Q+TufO8rKRZe+a/tjpoqzS2RQuxzY+IGfqjrup75dUkl7z4sto0PdsnfVmfjPXkuO+SKslbdaX2wdZd0w4+i0+o/TTmaCOdbELSPun/jVdWs0gi155u1xID1r6uvuCT+T26ZSz5usq4pAjCb+1B2HTVR8fv1TiVyGJLdOeScWyqun3HuGP9ypcbR7rQOEzmyhev6YBE9tqnsow13yBRr+7sN0nn7IDOdVzpyn2OfyUzcdB4jqTa+G9F1Te/+c23/yP69jdc1ElENtb4f33u+mQb3ogV2+ztKDDRKA6ZVDLpAMvxnbsPWUq3du0ed7C+WYkuLk1uytmz9SN048Z/OtUVz2KELZglWBx9QNYlN4wrMoNv3L3O9Fv/i2eNK12mE/S0/WHT2mDCDoFv6+4II1hYnNfv6k595No8fzBf+/3f//1vK/p+8Ad/8O38u8VFqyPpNhzxqlwTBWS6dlp9CatvNd/Xv/71T/37v//72wrTtbd2y+9WDh272v78yYjlEX0/9mM/9slKxLV7Pmdt1m667GiSyWok32xg/20p7rEliNXGWljcWNq2vlXpwxDO/kV6Vf/ofCdWyWX125kkzsJAjRXiK5mYnOz219WDmO7RIPzRyrUjqGdg1i8h0zb+6yOMsOt0v7bAzvdJ19YOxKXnlCeva36CKOeLbuwTd/keMmg+te98N3zF34uXJhj2e0lTNnmxBR1SLsy9cfzJn/xJ5vl8PhJ4Nwk8RN+7if6puBL43d/93TdgOGfJ6TfpabDncAH7bneQkNgWYNl7Z58B4c6aLfDtnhJ9Ta76HbDn2EtA9LvkR2AWEARAvyu7RJ/AiKRAiAEVghjwK5ipC+AwA71gPLDdbXBAgOXxgnVn5SQtgiJwBAiT16uZr9W9f2bFta0z9YIiXXiVDO25ggcAXt8L+gDYykVgphsF3MaiYyL51mcykMTuE9FipRNdaJJIRggw9QJmEt8mTJIYKyuNI70i/9UngWkStGt0h87s2r6XHAPq2AL5l3SZLGdHtnfYtruk0DaSAsWCzI7nvtdWCsbVb9bVc5f4oO/Ve7Im59oeO6mu1d/UtxQw0rMBTIfIO6/Py22MI6Ln2kITJbrHPhG8nqlfaXKEMGwSAyB7M50ki75WDnT2+oWVwUbWFkSzhLMJXxOJlW0bHwBsjLTV7/SOXiP76CFdqF3Rx7V3skfwIVcRmiYvNhZbnbHVfEvmmuxIBut/jXHjSAka99b/XH3pBIX21pbZc31kE+AmBGQwXVLGft/3S+JoZ23g9sc9vbfxRb/5YDbZlSwbn/mzxQordSZv8XaJrfi8a4hgtqTMyYlPco1eSe4dfL82ri6ruyTA7Uf9+421+oWE7spOqypsMSbzV36g8vkQydgYeOXcOD05SoTZQmNQ5bW2GP99t0KRfpHbfmNnxqSyJaPau34qSxt3HbGPVJhvH7HxX//1X2//EX3O7oLJSpqubyXur282rrPhYY99epHOfKtt2uwCUSW+X8wlwa/dlmhqDEMgwX1ksDJsl2yCz6fDYOTdYweMFSJczIIrxGMxpJjlxnGYgN9lV13dRbYIoMZQspjsWpZJUDHbynsrwoxnSZvGmKvXq2djt8mUH/iBH3hbzbfPEX27Xh9Q+0KoNBbyPeQFw0xuJtxHaG1F31e/+tVPfeMb33jbSr7fyIdt1Ybqb9UBz63d27Y7sm+fWwFu+64xYUd7lj3YtjubcKbgZDkCcG3yQpPGPP575SK5V9dIUmfMsoPGpvUJ+ckv2hJvF8VwGLuorphMMJ78IN22En46C6uuvr6QUFyeHPhtR8HMvuq74FNEZidp9An+3BgUc04+l9i0YhhJZzfF2rp7EY0rx4q+4q7iV2XzvcXM9KHxjD9n13AUe2N/8AT/gqz0XNtQn7gx/emf/umGm+f7I4F3kcBD9L2L2J9KrwS++MUvfpLkcNQCDPABSEg8BBJgw30IigUzpIRgusCCBLB8fSDXSzmsdpGEAoivkoMma+4vuBYQgI8FBIn+BRlAfgFnyQ9Ji2Rz7XKvAN2EkYwES9uxzChudtGs+n4DBARwpN9NDlbXftMXxEGJvlcJhtUD/U1S21VQBUA3OdU/ibCksMl565EkSaYRFIAIgAgUFYTQkYIBKyL2CXgYI+OCYNR25QAREiZyBSrIAIgp6Ki8gckmnfrhWsHf5H2JRsC2Y9vEUtI4Wdrq07P5bGOxBQhxdIm+C8A79pUP/b2EQdvUsnr/TfyvrZU0kdDoXxM9ddEN20bMyM9eHOYN3Eoy6THfQr7GGohtQmHcgURAVPKDROML6xcG3numzwWa06XqE9nR745XvzeRXFvNoNPhJjWSAza1OroqWhsAXzpo3NksnSV/2+ps7yvpZJZ/1zYWI/l2Pt/uJVufJT/5ZgkSG6IHPl1n5/SD3piUUHbjkGvqqCz1rWNNDmJc7bpk2qvyrh15ts/tHr5U/7SX7Hf/bBiZsd8n/xEy03FJH7IcqU8uVlkbw5XnXokaX+T69ML5UFZXW7FpRV/l5fvVzRuX/S7mkjVf7W/+on6iutikrnX7Tjf0a/WJza7NTsiO/otdl0hhW41BkvXGNc+pH5FizDfGsEX9gbHXTrqDfHf22Pz7VlBZ0fff//3fb8SfbX0S/OpUMQ/iyQSVVXMIA/bclTrekq2fa/98KEK58YCOS9RNMPKt5GP8kYYl+uj3/IfdI8YbIYFoWzkbByufxJHVZxVhX2rW1a6wU4m+2jufuc++WIGMS/6bLLmkwyXYShQh+Xq2mxW7iBV6dPGY8SXX1bPYty2wiL5Pf/rTb4TZ/AS/V13le5BPylx/X+G7+oT5o+nh9G+r+vZ/23itntPuiwfId+NJfmv74sNWII7k29bdEX9WlZL3jUVWG09mI/Rs493nSL7ZyMg/5xPzbfW5858j9UxGfdd3fdfbJDuym40i9myxXp37jpBlp5f8hlP4lcZx+Gj3IPrW57UJHlwdVneKzWsT/A9j8OP8KzzCjhGasHj1iQ8U48jH3+Ipvdj12eXkpjw4bGMKjyiXDhTrrCzjX//BT6684kqTUnA8/SQTdqeuxk76Q/f4oD77Uz/1U0TyfD4SeDcJPETfu4n+qbgS+MIXvvD2J7Da1U/IE2SKJJhT78qTOeI5/gUx2w0d7LvrQOScsS0ePXOjAVVi1HZKEArY174Sgxc8aa/g/gpgACj6LekRyBEDHyL6BDdJqfv2vGC5AGpLnO+W6PdcDLPaguLKWHmT3b57050+d0awfQcO9qyVQ4KvwDkZ7/nORF550wkBFWBQhgRrv2/8EBKta+0mywKQAiZBXHCXhFWmygSIuqKviXZJgj1PhwFjs/8rr/Uh+ujU+lNgpJzrPS6YlnwCdvR2f0vIkbP6XZJy92y8R/QNdAK8VvL13DXAhj7cBI0cjV+BFpDns0BKOU38jYX7yJmtutdYr4+S4iYHJQraXrZpHKzsQ/Rtht5qM0TfbHV9N6aIj6662Hf+TUIreSx54Dfjy3779rrOsut/CeNuw9U3pMzaKgErGVe/tjL5AP50zyAyJar0yPWuJukKweoFeyOP+tjVpZ36ayVfDy33RsUlcc6Sq2/gS8mwvrkE4PVVZGlc2sa1jU3pg3Gmk8pjuzcOsL1XkZ9/Ujf9pacldGoXtRt+sklZ27Dv5I2AarK3362o6HlIfPPd3i1m0D02sM/axvpC53p+2vz0/KeXKojjJVrppfG9PqG+obrEH0rkyF7c7nNNJXsJDwAAIABJREFU9Ctn328b6msRS+sfP2AcSgLy83YtrH7PGi99s2qp9TRe3vYoZ89du6qfVM8+rXizYqhE31bz7aw0RJ84wXbqz5tAr//8ZVcE0RMkfo8bEMuNnRWmsF31u/Kx5c/vZCCGleijv6vL7gXjsPaz55W/70ju/T0dNaHFzhF4XkQB32hzY73YTfb7my4gOuCfXW98h7v8zv8gW4pB4bONowluL70YeaQPZAGTkjv9onNiwGQxgmpHJJTo2ySLt8dWH9Z++rvr+86uG6PrM/ki8cObYLey9Gtf+9rbCr9t6V1/4MiLIegBrIVoW7tH8H3mM595I/0WxzduiyFtV+UhLiLhvBF4BOTsoite7zl99Hl2sDpGkG714+qeHE2uw2XDU7YIr3xbhOm32FUfUXJ15SAD6Qc9LtG3fs8O+YPJ2CpBixvIbmPYlXp0Vt+Q4T6tumOD9IEOsQFj1vIaq2CdvuDFxAE8pu+N440/659YWvto28kHHpNr8dvFzM1tbvvVIzY15sAGD9H3Cu081z62BB6i72NL/KnvpQQ+//nPv10HgBFXc54LJEDPnHFXgAkAkjT3mW1z4O+eQewh+fa3VX1W9DkcWbC6ILyATUcQCU00OHok1Nq9AAMYvyIokAwIAoBSsO+sLlApaCII1WuWUbB19oUVMgNpzppxzUw3AKQdEpbJS5vMgCF5jN0FcMBHwSxQWeCOJOk4Sna7kggY8RtwTEaIPgFfgte/C2LNHAIjiJbVaby0VyLleXJSR8e/JI9+6hvyxHNApr6YrZ9se6A4AqMyAlboDtBBD/bZmVOg6M6mrm6yoPsIPrPNQKht7lZ7SOLV3WScjTTJbPLWZPomfbccf9/kqYk6/XNN+W2bcuhs6ylIXj0bC6tht/1mYH0A3gw5HdhzbFxdXXVBl8jdSo62BSFidr76IHF2TIFxp9dWdFjBYsXL7pPImqXXRwlCZUNvrUpB3vCZ7LQ+iR4gf5e8dGW0cV3ZiDx+C3jWDzKrXe67xG0Jy5Km/d+WKEm5PrApPku5fm/S0WcK2iXD9etAfP0b/em4Ty7I/5bvuSbW+k4+xt+9/IKEha5c/SXLxhj6f4Mtv2A8l+xtrNRp4sdKDvF0v4uXfD59ajJqxdCet+qjbemZuGuvFYRL7sQwvqIxhaw6Dv1dP5vcNeFsMtYxuLL8ENFHDnw/MtLznitR6xl1T35WpIkpZLPntH3f4Z/6c3287e9z1e/e3zFY2xFhVqxND7ZKaSupvHl32xS7ilPMNd7GhJ9c3xwRYgUfcg9ucFzI7q2vpZdIFr/d8dF2E7ZtA1+3a3AAXV3b+equUqqOeN5KPTLr+Xu7vyuLEYYwqX7x3fw+nUbk7W8+0qQIbKNeuk7eJXJggP1GFycT5J4tu1bk7zex5/oEtl9MWty4mLfz+Wzb3Ys4tlJtMZA+0/uVtf6IU/tO9ncsr3+EEfc5P7G+bDXfVtAh10aK9WUixU626O9zbVt8GMk2sm8r6pyzO93sua/kW3++tompVkiObBwJPuJx24r3fb9dXVx/F5e26nz1bwXkiNH9rV56vP70bddbNThbnM4VJ11cQpbyIQsU+BG+FPFuJaGJAHlPz3UsVqj/7sp++RZ7vhM67EksYmvFWmKtT75w90yf1lZjyWZXL9vxXMl6k1Bspni4GAO+oZ9rp770vsmRL6pesFH4hM3U9/A5+/yZn/mZV+b2XHsk8FEl8BB9H1XcT2UfksBv/MZvfPLWRMFEkmZ1gSDS2TcOtqsodh8ywlYQgWDXEShArE+BXZKMWBNwAfeCOEEA+O6n1QSdtbLCSHAraF9ZAlQDaoOnvpNjZ4+b5EhWlWe23eo+gd8Mt5dzmG0v2YfUW5sFYMHxEn0F6F0xBGQ2uJOdpLNy1W5Eg5m1/d06JhtJvWShJGfHx/eVbcsBErnBHOnbRJJsmwAjJYxPgSsg0IROefq039bWksfO/jPO9LarXDqmqxPIluQVBAIsyCPAEOGnzWY120bnNpl13sz27AdJtTKB8ybSV+a1+Y5NCQz9MytsnO8YSErIzt83+S1oa1lsTDIlQZeQ+b12OJ0fQF/CM7JvgH3/ewh1kxjPFuSuXHpuDKx8MDu9NrOZyXblANLOu9rf+1fifH9boeP5jgs9ZeP0H6lNRyV3wPKu1weWGKS3u0YnrCbZZ4lG5U63l+h3xYy670w93fDs2j6CdQnbEjeJpsTFGDdZlWzQKbpSf1xdNYb6T6eqY+6prdenW8HS9quvz9I3eijGqFOs2d/6yI5uwkyGZED3b72eRwbPt2ysTKSszr5tsf5kshQf+XwkDlmsPhMT4k2Jj/1ulb2VMFb0dRugmH5jY+Wnbx1Ldkc361+08dUkwdUBz5FjP8lYW0oMrhwx3zN0cPdbpSMJb2zwHL+GZCaL1cPPi3l0qLrYtl69FVNWDiKsux5G9G3F0giNEX4jHZBQ2koPLr4Qt+wYeIUnEPZWAHUisdiuxEtjmbGeHtraWJs1tvysCajJAV6hI7W/3edZPhdZv/v4suI/8bITFmsfX7PnXvkRBK74awIavtE+bdKu9cH4kY9xZ49W4HtLa1ffs/HKpLH0+pa132qqxb0RVtv+um2wI67mfzfGbZ8YRw5iaW1Gm2s/vV8MNKkw/fTG4JF+I6H39/qGpPK8Vd/zJYvTixX7v7hBH7syfDG1W7iLxzYOcJocYi/lGLn3H//xH29nCI7wG1E3XYRf2Ovq8QKTyWtbhp2PvXqVuefXL+Ui+vY7HerEf/WNf2zMXzsax63M6wSOvrEjE3UdpxJibJvfMubTj76Buv6IrbITcU6ffJqE9PvsbosQVueuNQ8SB12X8zkK4k4uyo3qH3cN9kcU6qvcRDyAffj1Ykp4RVvYknvlOz/7sz9b+Pt8fyTwLhJ4iL53EftT6ZXAr//6r39ydt6CVWdyumpGQCiILbids56TdaaHIADceouoxLhECPAL2DVZLvFU5w58FbhINCRp/kZISUYFxgKiEgyCIFkB+yUubtIgwApWgMdkaCZagiaA266F5DOjvfvN5iEHBpga8AF09QAi+xshtO8lJm4iZQx2vSt5JDsCOIJEciXQN/GtrCQnyDAkk2BPDsD56jebLBFVNsChfRIHM9r0gF4CW00ogAD9KHCgK1ZSFcRZJYMMIGNgo0RfEwxy7eoG40AWkkYJCPvaM5tRH7gdsO5bdjseko7q+E0aqiMFRB9K5CU1tYubNHjWdc+U6CGv2oLxBP6Au6vHdIfezya2SgDRB7R32wrbK0iufiBYyF5yx8bWzq7IoxP01HbWPV+CeN+Bdb91NtoqOgfg0zF2WX9EHhJC5ZUgXj/9jfxBGDhfiI5MjrU3W5dKmKuTHbJ79mGl0JK2rSbZdqjJf0mGceQTS7Cxt9qEa/UTTcglMQgayQX9oBeNP5Irfuau6OOvtM2zksPaAT9SAvMS+NreBIaON6Eiv8ZaRM30Y/7ZofJijTMpHc9gTJDCyP39jbgt6bakl9568QKZ7T4ryBA1Ervd26SPTojn/BRZGY/Gwj0/udHZjh0ZkonnyFC5jfPFFR1vPoffvf6OL6r8EUaT+/6t3x0r8bM6u/LFG30yzibf6sfr76oPbbuVZyY3rbDceCBSRvbN729ix0owfaIHyCX2jUiwSwChzz/CH524MGlIno2H2lnygM9b3d5AKpmvjSHPEEDsn05VL4yLWEqGXY29a4hYNl7yfWWw5dYl1vgskUB+tSc+B06kE+xH2Xw74nFlrLyNoRdGiNdWh3XCpnrJvus/jQe/PaJsftdZd9sGO19com9tQ24g91/pY+P26i5hzD+Sze7lp9YPqxS9idaunfV/ZcGxzqFe+7aKz2SuOGey2zm3xeH1xeS7cfE23pHgI/m8LGQ2s3YV/+25xdqtOp+sRpKO6JscHTVhAnd2ZjvwiENvRp4M+CI2U73l/xqf6an8ZM/ficLGXTqzvpWsNG6rr9hDWeIzItiLlPiuPW9MmivwwfXtfL4YbIW3e7tiUP89Q6dNNMIiMGnxP9sx9tMJ/kfc4Ev4ukusK6N5WX2MGLV2mdT5uZ/7uYbf5/sjgXeRwEP0vYvYn0qvBH71V3/17ZIgL1mecy3p1wQcwAJ2OWLJsoCDcLK1TGCzPF6wBLqabHcGtIALeBMMmiACpPtERgkCkiLPVw63fAFFMgJMCcQXVEoczAYDdMopWQV4I6wcMC15M+uFJLBCw0s7jEmTmrsqDMHU5LKgvkCQrLqSUGDvjCUCQZ8AbOChcgUeEBOIUuADUAEwgX7bMSRlgBPiU90lWQEv/StI10ZjDRBLTiRlyEFEnqQCIUQXO7MJjPbZAuY96+wb9SqHfiD5tAO43uxyib7ZDdKRzawuciVvCYuxIJvqrbpuMtzrr3RF2WRJ5/2t700ab9Lbv9nctUPPk+vGfrpvNd9Ae8/cmS5JlhBptr+QT/1KbRmxLrEpIYhoZIdIJD6GD3TkAF3nRyULZt/VZcyRVB0rNr0y2BtdBKKV30Rs+uHlDtMTyTE7s7rACm32o40SCLIxNuu7A+G3hWyrSawAM271A3xtE3R6Sl70Rhv1vzosMezkyepzrwQR2CcjJEx9Y4kEyeRNrukJX9g2aUv1VDnaLE5cXfa39vHLS5SXpPIvu8/KyX3yd2KcFZ10wniW6Nv4s5n7wpj1y5lwiKbJyjZPsci484PahzRfOSWaqj/GmW81RggNdt3Yo/2Nl3yW8q4vglUkhy3XOLRcum2MEXhNSqtv+y6O01l10Jvr+/SpelDssDaLaSY6ndU1XdhqqREZIx4QDnZAsCWxHOZamXyLI0DohYlD5ILketcRgsZFX/SRn19f1+baa8nG4rDKGwkLT9R+Whc5Fz+I9/SP/MUWusUHG9NOuNELZe2z5L0YfCfe2M7Vb/q3Mkzg7Von8Ry1sVViI/rgXEQgO27MK5EPT/q9RN8Iq23d/dznPvd2Vp8V7Rc7bfyQ2DfudnzgoxKk/JR2sj0yms6KDcU0+50P4LMQtWKMMukr3az+1E/e76t7trJttl//+tff/o/s27bi4SSkk3bMp3mBCaLPudhrkxhvRd+2Jo/oG95CHG5sYIj2A44rBhCXxD7xBok1O7CakR+1os8kHXKdDZJl47bFAfW5yHw+czLtmLQNbK8EX7/DWfw2Yq7Ee7H/xtULhWYLGyNjYcz5wItDqiMwGz8htupT8SUbvZhh9W2c1ncTWT//8z/fcPx8fyTwLhJ4iL53EftT6ZXAr/zKr7ytBBBs6vyBNUCEMxYMgCYAuEF31wTVBWvJqLeQFZQDUD5tW5E8A1tNipv0NUH2TBMFoOrV6Dfx8HuDu7oLgi54vaAFYANiK1OB2iciAQjvVkHBduDcGxmtLirQEzgFR8nEAInvlaE+KwOw1JYm3cg+BIK+KeOSbsZVwC4ZDGysfKDUtelKQWTL77Zmz5XgBWSvTrRuOgKk0Y8+I8FwL5sw+93ET8K5cio3ybD+dBVewbVEhM6ZjbRlxiHY3kytDdXD2uwr8AnwA5A3QQVSC66RJ2zcOLDx+4zk69b1Sr7qIfNbFrmzGzYyMnyrBUY6jejzFt4esM1HbQw3HhJ84yFpUcf6BTwbSxMOndVvImPygL7tOfZB3/3mOSSKxKFEgzZrk7Htami/9R7ttdW9L1pwZtDKbpLBb5Tkq5yNn/FHImwFyRKmnXU02a8fSLo9X3viY8hC0kN3SpSQcX2RNtDTkstXZ8iqpFQTaTpPxzzf9qoHkYZ8JRdJSImH6k/jSkme+sjGSqtJlqAuDtomR9aTb8+wIhu+Yfev3/yhsdp9S3D2t4miTkrs9+mIlWJWfZTo41fp7Z5Beuw3f7OR9YtO88X1Aa7xA8aj43JjhWfcU1sqYbDxmu32X3/3XMlk7e/qHPoo3vFl9I5+0yHtvX70Yojqwvq08pCm4vH8/MZj5IKVfPP5tkduPKcvK4vOlhCQ9DoLjC/rxMTGhw/oecBdEdY4rZ9rMwxGx8mUThS/1eeQqXawnV33n7xKPiDpa9eNIbAN31eZIPrYLVvvxCI7NLaTpTKKjXZNnOa/yGVtQ/b0GA0r3azANzFXWd0YXLmW5OC3N3ab0Nr2Uyv6RvRtZbtVv8qs3zIu+jkZGOP6Zd9v3N71to3c2Eaf48Nrh3yfeslSucintl0b+ik2TrcmzxFxI+S2fXdvBN7nrlnBNRlOh4YTdsTECFJnBF6ib+2e3XnL8Mg+L+RA8vOx9JevvqtW97s8yQ4BMqA/kwVSzuo35w/e4zbIx4o+qyWdsVn/ZeKOLI0bfwZjyj9gj8Z9OYAYBONYYMCOTVAWd3tpSmOLHLB6srLuij6LE8TYiw0vjqIP/J528ymIeH7zF37hF74tPjx/PBJ4Dwk8RN97SP2p8/+RwK/92q+9AZsFICCBMxUg9hBHz+ECoAVGfR7htt8b1Lxt8D4nQOxTQoRILAAoKG9ioDzAQkLW9hZsvSKHAM8LGAHH9q9JJaECpoBjA3374HdynmwXUB2y7gwTfy8hG1ixTUeAl5SVPEDuAaS2AAFsBbXaLRlABjTRBm67JRBQB3Ca2AjAgPkl+owPwCIRAoCsfGgdEpbd6wwR9ehnAYixuUSfNgEhl6QyXmQlOdPm3Y/wlHCsHVZM7DlktRVXLYMuat8+JRt7zjaVndm0/0g+ZBU5r53KZQ8lIyUmTVDpcEmqkicF/PSf/Mi6ALL3tx425vc+UwLk3me8jQmAveeR4LODvoWXTVSeq5c9qIMON+lw3+7tuLXPBZ/TVz7wJk7GsO0w1u0Hf8pP1M/ypxtHBF4nUshHmyQcSCAEQgl5M+klyksAVU+ME7k4G3GrI/Z/5Or8A1lpu75XN439HRfE1K5bLXTvaZtqp3T11f13PIw78L+/rfSRGLDxya9bj1a/5I1/o08Nnh2PJjXaz4eShRi7cRrBY4vf6l/b+jIF/h8BwO8g+my3leCvfn4e0Yeck2Cr12TK2uetu+LPjXslXVaO2IxYsfKEfzA2JXTJ2Zhcuyen6kbtlpwr4/UbMUTvfLa+3VcSUh0f8oF+R5J8qO13bK9tVk9WP7nRAStgvFV0RN/I3/n8fe6/7ZFNnItt+JLpyvygFcNNoLv9z9nACIPaO5uozzYxQgfpdSecyIdOGaNdl9gjH/gJOrV7+F6EHMy2uvXPWNTGEWgri03UV/uu3E5u1KdcuxUn6AfSxd/q4zNM5tm2O6LPRLb4XNmS+fUddJTdIEZG/I/o24q+ndM38mqrqoc3GlfqB3wv0UfmHR+4S5zab+5jz7Cism78v/b1yt9rT22OTokl7IndKwfGmn5tBZ6ttoi+EeMjWWHGyc0KdC/i2Hl9I/8Wz/Y7LDX7GlG4LcA7F3NlORtz9cLCxmb+s+ePk0mxM79tbDxbXTeJ5w3N2g/37N49x4/D/CZlmvMgFkvcre2Ne8UhVnorQ/5gt4IttWJGyUarg9nl7ukCjsUzk1f1U2KvWKFMOr7r8BAZ7G/yZYPqXX/EclitvgkO+sVf/MW64ef7I4F3kcBD9L2L2J9KrwR2Rt8cphlOYEAQEEQ68yLpKjASnJElgMPKNuOzQLDA1reGNjmw1cHsWWdEgSBgAygvcBPE14YmdAIH4AJQ9m/BuWCngPECYzIAjpVVsCZBBIgFQM8qs6t+Cs4X5B2y3bf1mr1XPpkDU1ZSIp0AS/IU/LUVEdCVaQV+HYeCNOTH+lVg2TEhT8G4MnDf1T9yoYOdTdR2YFTdBcsdi4L5+/0CWM8BHvRR/3c/ImX3SHqAlpWvPVa+6C8QQ8/ojTHa/QOfDsDeJ2C5e5XLHgtuJVGSXbIu6aC+DyW5dL1g+wL/S9op8ybbTbpL0NAdRMErGyrY01cz4mzBW3hnE0tgS+zRdWWTt+SsY9wEk3y1nQ5Uhuz0JojVQURax4DMyVbyuzrYnDHuyz3aJrqqX3wdwo++STCbMNzVCWy7vqt2NdJpxN5W8W1VxOQ92V/fO7nzsz7JWx3K1T+2jOgrkUAHqxcrt30nQ8+xuZIvG+v9vvYhS5sYs1t+B9FnXHfvXclQ+ZCbdl59aNu0i++Y/5hdIwXYmJUb02er+urXTWjsfslRE20rGdjKYkd12CH0DtJfu0wkIYQlULVf9kjfTPiQ0dX3joOxqryUd2XY62znxmL3+Kweq1fspxclV1Yu4q263HH0PD8hmRRv9Kkyaj8vvlrZJn3WbrHZ9m1vOHUu6wiNu32XDrdO+j29QdiWmEYUbIyd/7jP6wvYJfsVV3adHYnDyKHGkLUJedHEmx7umWLLYi9xk54bw91/Y0VjTMlGx8BcudfPIwv4e3pVzKe/iFW6UpwhVvMbyJ+Nl227dyKbb7g+rYRN27H6EO8jrUr0bUXfiD6ETWN28YS4WWytHY1B4jA/fnWdz3Pd+NCH6/fEHPc1JlzcoW2doHRPZbW6J+eRqc7VG9G3t++OoJvdOJ8U0be45UzZrUgf0efsSvq+PGRjNoLP1vn9vdxk/ZqMS6huXJHv3va7slYnnO4sXqRYdZ1MbEVeLiQfurLpxL+XmayOnqdKZ9g8303vrf6lI7C6SXO2gFSEm5qTaEff2C1WrM0mLKxo9dK4+bjqpjqsAG/+0km0xna5iXZ3orWYrrECFpqMf+mXfumVS3iuPRL4qBJ4iL6PKu6nsg9J4POf//wnZyvYggFUNTnq6q0L4AseOOQFNqBJcFuwXjDwYg6gcvdKJLpqwPMFAx8C5UC/pBD5ATC6fsERgNRZIsFSEBEUm7R5zj03sDUwLWgB67fstVvyi0gAxgGIERpm7ftWPTPiTa7J8ibSuy5p1nbB3aykdgB4gu0l6yQZTeKBuoK01kNHlCURM+50bmUPEJQMAiCBbnXcdiFQ/A6glggr+LVqwVi1DfuOPJHcrj+SFnI2niuDfPcJdOi3NgFSZLP79n9gdTPKA677P1txDtDVNbJWd0H81Uf97Vi4p4lj/QO9QFKSqwRbItEkhqzb36sLEjrlapM2NtGgW+oCqJFQXsqxZGj2AjDeJLR2PT+039cO4LN9IYMmKmS03+rbCkpLfiibP0K8dYzYLaLPKlVkUP0eG3RN//gUOlwiyPiuLYA5gH+3klde698SnJF8I/i+93u/95Nt0rv+anxqg68SNTJFOt2ktjpEX678bwJgDFdm2+S6a+sPXWN3yAr+B8lHN/jj73SeYfW2+lH9ubrUsXXAvRcPrd1r68bIMQ3z/ZODpNH41k4RfXt+/mP/jTnyh4ycJYmcoBdIA9vdr1+r30aWk7Nnigf4JPGmstIW41tfxbfQhxJ0l2Rz7/X/fEZXU3XlX/tSQrDxhH7oB53WHjiivpO/7Nj0++RW+UuQ5+dHHtg2uBV9IzNGOHi5zqtxX9nGeXrqCIPaulXQzuSbn3Qe8J2AFLcmt751tNhEDDau7BjpZVWfsvi2tVUfyKwxgp3d8vecOEr2JTxLnCCb+dw7zmyrR5xUZ7VLfY1zawdydn2FV7oyCzkL2xYv3FhLv0v00Vt6hGDxMo6u6DPpsvEVA4r/bMsnk9rh9U8wVsltts22Ln4mm5WvLy3X/fzI6lC+OE/eYoI2NkbCCsjVvpTja1/72hvRt+27s53ZinbP740MXezaizi8jMPkiTq7ewLRN8LWywSdqwc/rA726vzM9dtOnNVbQpH82YN4s/Ln/62AWzvo4j7Xb2Ui9+wYsf0XToeVxfbiXitdYUULNdqv4qD6bf4FWd8zQJWztq4OL3lyHAWiu/5v7ZJD0W22qF46XLxQ/KKtxoNci2thodnmL//yL3/IHT/XHwl8NAk8RN9HE/VT0XeSwO/8zu98AsScy9JESXAWXJR1HbMAsOtAgCRrjteMWN8iijThtCWzTV4BqwsSCs61CfARzBsEAK6CKiB+dVyiz30+Be7WBYy2bIC1s6oAaGe89cd9ABL5CchLxAYiAHaAZfIG2AVRbQOYzKApW3sBr8nbs4JqE6A9ZywBBvKwqkQStrLIE0hrEq+uXSuhbOzJQ2Lr2f1e0gcokmAAJcBEiRuJgbYZByAWybbryBfAQ/mApmeVVSBccodOI/roxj7p2e6n67sGMDmfaSSftxuqh2wBaImO5KCkHL1/lVAD2b2n4IqONEFA9JF9k/AmbU209FtC4++bCBjf9kt76MQ+6fLsYSSf8/qcWdRVTvSlsu9Ys3UAueRrfWUTRomEso258dt4Nrnli5DMXSnCVwLSA/baaia+uirBbJn0E6CnpyunfmFt6ssZqp9daWOSYcnK3lq4lSTbsmslMZ2tH2Azl0jnf5vQ+d7YcElW9zRhWX8804SQnWpP/S1b4UOalN7Ed/K758bSt/lgPpB8qvu1r9qVttVGjd3qcz6blSEIu5XdM5nox67TC3a++iTqu2a1CX+4mLH/4hY9ne9dPN54In74/hImjSWNo3RxfSuJxqbqP/gm4yBW1MaUXVslS8/Thxt7+YeWp33XpqtbLZ+NN86ZJGv/qtP1WeyUX6selDTZWNnZsDGwmme+fgTffP/+j7jYNUQfG71yopfFCXYDWL1kBfT+hiEu2dW4ZmKLTGARPpyNie/iAtKruM299V0rd3/XhnquWfFG9Zz+TG4ltbTdNT7Wdb6aXGCd6pWyG2eRWcq5E35s2JE0I2c3hl4EwB82ZldH6QWdurpjpeNi21amffazn307p28vRNq1+eiNYydzxR96csssJq7f2nUT6ZNjiezazPpcjGTsyYpf5ReMH1shC3Z+sUmxcbGCMZjtWDm5s/p2rt5ezDGSzks51pfp+mTkRRyLZd666+iJlckWR9LO5pyP6S2462tf1lWib0Td5KGvMPowiVWzbIYMkd3etm1F79pR2964Ivhs1+3qcrYnztsuLO/Y5+ry8rbJ3QpZq3x79I+YI78zbhZ2rA3sx/N0ZJ9eKOKMacu3AAAgAElEQVQYAudTWsRR3y+uwj+rm+3S1+YQnbhY+/xf3/kV7YUfNy4bny984Qs3zDx/PxL46BJ4iL6PLvKnwlcSmEOUBPclGHPQgoog4vk66N1nlqazLpzxPkv0LSh3+y7SR6JaB94EUsAswQIcCA5N+gq4bxImcRCE9FWwAHQFH4kQcNJkt+AVsCQfgNb92t7gBxBLDj1rld2CLOBu9h44vuQqoGwczAQKkNoD9E1+XRV4waH+AFvaXVAB8BkLdbdfgAz5Xj0j/7VzYAJYuWCQ/BroyWtlFEC4pyuh1sYmA7bmAt7GffVKWvZbgbuxdC/ABdipA9hCNhaA71nt2GeT/24RuUlS7fdDQLkzycaZvpd4KOBmP55FIBToX8B2SQ5JdwF77aFlubf2uvaY/dfPJvh0eLrvxRwj/Abql8RaXVQ7kmSQN8CLlKBvlxSovu47HdCffRYY8127jrSjMwgWesBGJZ1stAls+8/26IvVJfvsWaZ+b/mSgJ69Qz8RPkD7bGdy3WqIrYLYir6dbzSgv7a+SoTb5iZyK0s99SGNI+SBTCHnJo7aRl+a2NcW3NeEqYnt6qjvra467H0Jirr5e3KT9Bjz2nLrbJuq7+0bUn92LlmUsNMrq7abhNHlrhC1cmjXlmhJ7tZ+K0zWhyZBXcVcoq/+uvHx9skYsLNighI4/MWHSNZXvuiVf7tt4XfFDD6kkxElkxozqkfXn9V/T67sqHjDmDZOGFvtNE7ij3J33Soib6t0ttuIhpFFmwS1pXsYyQsfEDHVKePlLLzuArAqFNlrO/jGu2RXfRQ/hVBm2+I52bGF+lmrYpEZnVjzXUJeQqqxk7z5jhJ92kkO1b3rU4yXei5ZIO5VV4sz6aAYsfL4WtveEfWzYQTHxs6LIYqX6sury8bvxlgy2Xgi+rZld0TfyKv55/lpPrlYzphV//2+z+Jg9rfr4n19Zv2a+DlZKgNWvLa259Z2OGD3r63FBcWZ7LDYsmNkzKeXs5fJeVt2R/aN6Nv3kXXzffs3exgu6Iq+/e08X3YJczkbk/15qdFkyf+vDbuOgEf0wZyL4bMtq2ZNtLVPMASizxl9XrhDTzqxv9jb1bp8Dd2dXHueq/i0esUG2GT1I+xsSWbbbMT4Ft90u7+JJzYN4yK8TVDzW0jGTl7CcavDYoViBLF8bXOun8n/xijYeH2l2+qbbL/yla80nDzfHwm8iwQeou9dxP5UeiXwxS9+8ZNthpKAV+CEM70Ju9lHM8VWPjS5MePrjaJeMuC8ImSf2WuBRHAEOj5E/EkyBdaClP+/Eb+Av4AE8WFmu+SGclsn0ClwVY7arm1NaIHoAhwkhFVH93wLAVOw9Lf7LP+33F+wvMnOrkuajFllZtxLdjXRabK/e+mBBEd/V29JM7rWhLCEqjFFCHh+99OTEknqBiL1BSCQhHSFRMm23Q/wAgzqRlp0PPX7ApY9C1z1vLWC7CZCkojN7FrF4Wy+K/OrqxdIrn109ialV19LoklOC96vrgNUdNS4Fvjfa/u7Cc31HSWHPNsETJu1a5/Td4nsAPzIKCAead0kTbkSBjpmEsMzJYL0tQCyz+sXAqVkggSMH7Gyk27xJexRoi4B11d2ekEsXzp98dKObhUrgViQfstBEq6de2aJypLInW+0VRBWjsyPTB50kR2SwfW1EvbazO3TyijRdxPjtpUesvU9Z3yNSXXm6rJ2Gg96v2c2NpJ3q3GMD79KX+741A5eyUB99Udr78bK2wr1xeoH9mCVVnVDP5pk2S7pDKuVzZeP3NlKFmf1VQ93j5UjklkyvPZdn9fYdfvfGNaYWKIPkeDe2o36yaD+ic75Dam3T8Qnf4z4a3/oRMk4vkic2qdnJ2P+ocTXKx9YolHM0T9JK32efx8pYaLTuWN7IcBWhDmyAcnXSdDG5sY9eiopdh6fow285KWEwdojLorD9IMuVi5ku+e6XZtvRxKKfeJfMQ9bLRFKxj5hHrGa32m8r12RKyIfpkJ0kAmfVCKDXvNT/FH9M30Vo61eQsiOJEJuOHfamDfe07vGVDpSPW+8nJx3hMIIq23d3f8RffPNXixBbiYM2FrJVDLyWWwHx2nztfVr72ykvr/lIf3ImV8v0VcZ0MO1d2NVHM+/tI2zi9nQt771rTeib1t4vTEXQWciUBzbp8nAyU2b+H5ku2NTbMvlR9fGta8vnjBJs/5OJvz1bExc1/76s/Wd77fl1Yr83b+yEIZW4O5vNr574IiVxV5McMsBVs7aZgEHG7cy0O4HMY2dmBTSlvV99e868nKf9RlwBLIPdjWJ7uzY5pZiolzF3+wdzisBeSfZ+K/qiednp3/xF39R1Xy+PxJ4Fwk8RN+7iP2p9ErgS1/60idnkQHNr5J8QLNJmSBXMgrRpwygS0LlLIcFAMGzIAlIlCyUbOHcfQIQrwiDJhslpm7fbhJwCRKgWnK531+tEBFwgK8mfwiBJgpNSO+YAIFAw00+u8JEIopg2299ey+gILibxQPWrKhp8lXSA9gFiIH3ki/KvIG5QP8mKpJeQLfJ2yUlCgD33VYasl4ZVjlql6QDUAN6LlksSQGMmgABKwDE6jEWwE/B1k0MCnIkK+RIP53DNxtgExK83UtuEkrjJvmlU01cS46wVzr2KpEuWLq6WDuS/LnHb2ykNt+kwRj3/nsvYM1u9IfMlbc2WOW6lQ1LhrxVz5h0Rr0kgYSvkxLVb3ovYfQb2d9Ev2OgffQNIWPcyZ1/5DNL2NNhtqC9TXgRfEt6EAKSBWXt02oAYLokB9C95/ZvicqSIWcabWWCM0GbsNQvuN7x6ljVj3Zs6e8lSKpn1Q1Ji7KtfpMkuv5qLMixv/mu3c6PJUNjTG71r3xLy20/X+l8E3mrMZ2nNxmUCGtcW/3elLr6JO90wcs1+I3FVQn/nl3SaSvZ6uD/6KUtws6HZMP6Uxs31vrSGMBXt58tg6zqY26sQRiJk2KjuK0OJA+/X33cd3WV8Kku1Q91rPa9JAaib/ezERMofY5vRZbTrcqp8WgJ6Ai9kQsbNy/g2PbDreq7b9vtmLGP4hW6KSZ5MccI3tmzFUZsWUK/vqyPXiyFyLAi1DiwrRJ9SAUy2z10SqxCGjY2sdvqwSX64IjivBLUfMEdg05usafZtRWrdBvW0V4+RLzdfZNRt0PCB3albMxG1m4FGHLICibtpt/1kfzNtSuybczRjo3jjk/YG3f3f0TfXi7hpQ/kNxmJFfAFm6I311+ypTvW1y4u9mlc1mY2dv1f7QGZ2Gt0Z+2fzGvPdKdli3kjxkf2bUXfzunb95Fvq2NjPL85QtTq9E0GTpbzicVo/LCzw63YM3G2e/mFTtBYPb1273exAsbmtyp7uo0Yc1ZqV/SJ27Nbvt+xGyub7C72btyHL1a3OD99J5uSgb7LM0x6snurhNVNrxHxFmqsHt87ce2aGFVSc2VZJFL/z78VF3Uxw3SMjtcX0pNdm5/9y7/8ywtln78fCXx0CTxE30cX+VPhKwn84R/+4bcRfQBAZ44ELKRbk9quIBMogEEByezZHP8CsplRW1gQHEg+da9eQUrQAqY6Q3yTxIL72+cLxlcOAHgBJHAi6Eg4BP9LEu55M09tg4QAeFk5N3kCBAtsgMASWq+C+iXYvDFswH/fAXzlaaMEQaAF1Nte340DMKadJU+sIjT+nr1AsMRFdUmyJsECQgv86YTEl461TxI+RFlJPEAV0QCk+JSMSzCUUQJg/fMmMm8QMzvqOSv0BuiAn+r36pdEeMbWH7pe4Msu9ZceT370aeUjpOlXCULj4Rn67Hn6Tg+alEheW9/9/VUifW2q4Le2Sb5NiCRovSa5na4t4VkSO2CM2CoJvn6V9PM3kg1x2RUo5Kqd5I6oI6vaDH0G8LsiZWPZ5AhRiSBWntVbttXsGX1FWtv2OT1ZsuFcNn55ZQLntuuZxadvKxchBPxPfki+JUXOJpIclqwgB3pQgO2a/tIvCWGT2SaQbFcbq2MtQ6JPzh/SxetLJf+VAd2TwDfurXw+ky9zXl+Tv++k72RGj/bpyAKTXuphbybaJI/zMUtOEXXKpAeLo2LoCIhd37PetGqlK2KHHk1f+rZWcaFyq83VhvlkJOX17fUJVx9KplUu+qVOvqDj3Ji0OvVJ8rnxY8+1WbHglsU/Nv7QW21b2Qiq6lD1rveSBb1AGGr7YoKXbdjdMNLif/7nfz45m8/ZrOJc/TeCtfZVssyYbjXfJkD4xU2EWG1En020mYgQo8iFj7h+v/iG7zJe+i/eriw22/P1Kif2pB/svSQn/wbzNS5cW6cDe3597XlkfLuJwpI++jB/6SgIuo6UQfKNrLUCs2/ZXVvW9w/hu9oRP0p/+9ueR/RvRdrnPve5T/3QD/3Q23l9I6/YdUlC8YKNi08lx8lvcoFr+Hg2df177e72q+Rd7ai4mK7y/bVHZZeYLyYwPsbGariR4iX6vvnNb76R5oi3YYHFsZF9k9/I0dnErlcfrYiXjyD8TL7WD62NKx+u2yd5kj0fQeaVSeMGvKEeNleiz/ENJfr4SbbiOTjeZxciNGdbOxGB/aSDLX+/s53pIv/Jtk0OjHyFX00UiG8m0WYjPYpAWdqw+hGhdMffMJB72VhxVeWx51fvX/3VX1WVnu+PBN5FAg/R9y5ifyq9EhjRB+yVzNm1AnXJK/Jhv0lWzbgA8gAWBy4oDGAJArbvWqFi6xQQJvkx+9qtZsCvIAZMCHz923fBDIAGhJAjvQ94vLNLJbcKMEuYCFBNgAvQBXwAuu16lTSToXFTPtl3dRKSo0v0rXJqwl+SQVIJAAGAbQt5d+yb4CkPqajNvUdwlxhVJoCePnZc3UcffHZGuuMCnAHBTT5KUu55M/FWx1iBJyHXDuO7Mm3TQKSY/Vdfk/ABxwEc5RUk0WskpsQGUG+yWpLvJgsA+q6vjBJ9BcrkfhOMjktBFj2g503Sb3LSJLq28+qZ1l97lag3sfS7BE2CR2cRywPwiD6r4swWW9VRko/NsHkA3nhro7EgO7IHmCWV9Mpz/CmigH4Dq5JticHu6+y5CRPEHYKqqwCc9eMtgfR+CQJZIOzWX3azshBCa/+SxiWPWwFkG3R1qLrHDiRoN+E29uRFPnzuftc3MiNLSSQdpLt0oEmlBHy/qePGtfqvlkUOElxEfIkPiRvydfciYPd98mlCr9/aQE5Xv5vgOVPKJBPSf/0XP52ppD72JIaO7LV1cPqwMnYvHbAqZLLohNn0c2Xb1lkyvLbcOFq/0+8fir10pD6Avtee2Pv1IfXp9L9x4hIGYk7vRWTf2H79CpxjTLV94zi5KfvGnA/pnD6ZjNLfyX1En9V7I4tGWGxF31aJeWtr45+4wobEYjrX5Hz2PnsesbcVTPt0VuN8gpU7/Clc1hhENtqO4GATyAQyIjvX6yPYp3ok5OTBf7ApfV17OvnCt5kA23P1I2JVMevqLkYqKVmivba7cicjLyDw22xr/7eCz4s39rnx6jEbjbfFd40b+ly7MYbix9rNjuebR/L98A//8NsLkkZeWaF5fZ/6LwFHfsWzcFWxK31ni8Wm2lt8pZ7qYu2dr6VvxqQYoXLQ//pRcWLlwmmzn53Nt9V8+7/tuyP69vvqmh2M3HPW7L5bJbey+VqTusNoPTtPnGUDxkzs9CIdOdHKgyl2zQs9biy7E+B8Mv+yPg6vGF9n/8ENsL/t82TdOIwYMzbsdGWQP1v1WRuQn6hzfyP69p0NklHzNr7XpIEjJZxH6N6OOWxSIpSvca35Jd/BR9BH/dvfa+Pf/d3fXff8/P1I4KNL4CH6PrrInwpfSeDLX/7yJ2djdCUR52/WSnAsSAbQkA0SRIlrwXcTqgVkZ02Z9ek2R4Aa2FsA2X1WXXH2QK+/ex14uoBKvy7YbKIBBAGUygIWgVsAZtf9NhkAYPoBXKhDea8IE/I1ViU+CgguyUr2yL6SIQBCt+9qJ/BfeTUxKsArELtJvvYUPJQs0lfAEiggw45h65GESBrIpQmdZ5tgSxokF8bd2CJxbC8A3u55kepbOX25gZVkVvYBtYjrlTfwadUV2yqZLnnb522XLWO12QvAgeCOXckV8iB7wLTXfb+EDj0EFCtjSTgdWLkSr+p8x8PzlWcToJVxx6q/S+wRIcgJKyodYu1MSoSsVVGIP/peoqArLpvYXh0zxuy9tmlsAE2rs2rzJfoKuvmZbgHavfWvyEMA2+qGJShsdPdPDpfoq59Zn9jGZLSVDkse97n/e77AH7mir+q61/fM2gic14fwA5V540iBvQRFEkPH6QKySJl0v3ZSn1LyYNclCA6Mt4pWEqk+Sb+VfD2nqH5/5b9KeOkKue0eqxAQy3R594h1k0UJCgSwOEw/lzztxQ1WyC9+SnJNQjijcTISv23XXB1IIPGBfMSyyvHGocbLxqzGCz6b77MF7OIQ/r7xlfwaa02O0DHERAkSPrVltq17pn5T25VV3dee+q764PpGfrd2Ulns+mS/MfMCAav5RvaNsN1/46MefkCb+fD9Xt3ffV7Whegb2ccfLF45g0sb6Xx9F7k1dotZxqJy6bWVY2KFbOg20mTP8o3wDF9uXOm6vmpvJ2LECm1r4s/fTSZWRCmjWLK+pW1B8PNp87XsbQSf//O9cGn9UeMWfRIrxc76xOujdg+ib755L+IY0be373qLrLM1q6/GwjU6sk+r+PjtPlddEh9ga/f1udbj+/ojLnYV7H7XV/6uMYS+tX1ssjFEXJ28J/8Sffu+a/ttspzf24rWEX0747Bbd/lhn3yxF6x4A/v+LiZBJA0reGGanUhr71YOrm5n/hW/8aP8YW167YDVrSJ3nmZXlRc7WGlnTPgnelSsfXMW5dDH5mz1i3sOwTZd2z+TYY60EXtgdLHJCj92A1s7U5Yfp2tsWT/afrGJjyDL+kHPe27t+ed//ucbZp6/Hwl8dAk8RN9HF/lT4SsJ7Iw+DhJoAvwEQ2BNwL6OuCBG4BfMBHoAtiSepfMLmD3HQSC4wRjRBxwITECJQHHBuH5LygAIIAZIB5wFrhIoQCgQIqgCSZdYAnRvWwuq+r0JwgXPTTQQdA38ZhMBCcGxM4Fmid0DlDWANmAWzN22fQhQIvmaWJI98EovKp8CuoLUjisdU96eAe7dh5hR1z4RnwCCe4CS6eVAvJUxQExXB6xfzoVbImPW1czrfpNgOkdm5fUN08DPBdCSmupukxayJi9/SxgK9l4B8D0HzDVxujJvYrzvbPzaVG3CPa1XMvadvK2xVA8QqWx9o3eVwdpTPaX7++zB0VY1jfTqW6ubVNIBM/vGRiJa/aoc+Bd+g+z0mf+o3WqzWf1ro4hIuoY4LVBfuT33hv80log+fUfsV2d2D0JxRM+SoCUpVv+w3YJu41Ld7ZjwiRIjJF39xiVN6DMZ8p/IQoTeq2ScDfNh5F4d5kca28Sx1c1mnRuE4Bdz9jw5GRO+q74Eebm2NK60rv6m7eKhsmrf/Oh+WxtGViAT92n72FaBeYHPktzd263syMn1xYphq4t3zcHvVsGyu/psMq0tanPH9/oLZZXYsXqDvpBXfVHbQCav9M/YwxN8vr/vWLzyaXRyz07mJVO1kR7Rw1dxqCRIZVIbmu5sjEb0bavhVvGN4Nu2XUTfJob4T/VItrWDb9nfN945d9GqPlt2N85W9FWWVra1TzCJ/oprbZf7jXnHuufisW27NNznDDSxiU9c22r3JXaNH5m27Mb0+qiV1XNPJzOE952I4X+6Q2JlTUZWe83e9n9j6C278EL1sHGxMYDOto2u7ZmSZbs+P74VfXvr7oi+ndM3X70JGWdr0gN6J9avrNouO2zbarPVdz4N3r8yF//4iZVdG5iPMabawdbEhtoVfXLvtTG4HSk3+W8VnxV9iPPlEeTmzFlvj9+KvvlRfWlu0TEebnMcQvMdE4Rrw3yubb7TjbVvpOLszorP6QU5warrM98ODyDU7Lixipse7j4YFkZA9F0Z8styBDbCv6lLu4qFiqvpgvhj1bn80Mo8q1lhgR4tYqzEKqsmxdnawLUXuuw6rOS6Z9kcG6pv2/mNz79HAu8tgYfoe+8ReOp/k8Dv//7vfzIz3JkZoAjhAfg1uRKQm8Q1SZDgdPYF+JC0SlwXbG3PBZ7MIO3TCzucAyFgA3mvEnGB0CdA0gAM2AqG+r06FzBvvxt89LuBprIoWNbvJjXAZZMDQRYQaAIIKAj+QINkwHgUTAj6FzwVpAnU+iGwXlKCHMlPwH2VVJWU3e8r0wyl2dHKpEkD8NrkiowKSKyCARCtekJq7hnJriSjOm5lqa0FtkECNICRGf5ujXKGihVke8bZaVZn2Lq7cq1qqaw6ttUL/bnEBeBJxzoedzwrrw8RfRdg0YNrS9pW2y/Yb3uAL2W1jZ5xv+TNeANqdc3tx/1Oz7Vr4zSddc7SiKyBb4eX04X6Dr5JUnkJWbpQXa1eSoS1Hdiu32i/u1LPyi0EJVulUzcRk3h2C2+J1cnDdp8mA/UbEgmrHpZIbmuT1V/X39Rv+I3P5E/XLkQJn3aTQcmaZ+mJxL7EDVmqjyz5RH7n+uwmKNdfTE67Zpy7nXn1SMzEnF3rlqFuezTGN2nes9UDZEJlot9I5FcwpL6QPiP6VscSLG9stQJlv29snc/mzZxiML3utsXpnRfZ8Mn1r3ymMWtb7/jWvzamkpUY0Ocah40df6G8Vz5O+SXnWv71OfzL1WV1TEbVz5KCt36+y7N08/osuluMsHgzgmhE3ze+8Y23N4duVd/+O3OzhBqCma6uzMYGfowdIPo29vN9fXMnIoH/gb9KSDT+10ciicUBdiiuwGDiZCchS6iIveK0MbtEH1mWaFkdu0+7EEZW5Hac2BYcoHy6WDxK7+hA+zTZWKHvTbsjmfrShk4KkU91+ZXuaWvrbgzkL2afI6y+//u//2377s7q2wq1rVbzNm3PKcvYlBDmT/gQ8r32oF2IvtpnbVo/e61E38bEynDkOdJJe1uGtn8I77FNR/+MbJ0NzX5G9iH6Vu/6NP2fjJzRN594Xy7FlvYpB+mEr7PnxBqE8cZ7v3kRy0i/6cz6u1g63zzivphoZVQOcEvxCmzC39cWbdVF9Plb/K2diFvF/eqbbGzDhQmqs/SiBDEb0gfxsTmafGSysXrPWJFtz+kzuVY80Xhd3aCjF3sWA7zKDf73f//3VWh9rj0S+KgSeIi+jyrup7IPSeArX/nKW3AsASLAFywUsHRVVpMdgRrw44AbVIEJ95gFQoYgiHza8tvXtgO7yi25AAgWTLl2wcol8Ro4VybApSzBBkAtwScgkYfAKGl4BWxK9DUBUu4NYMoWWN2HMEDQXQKwBGcDdpMU7W9ZQAfg3qRt7e0K0AZtYACgn/zWhiYCTSLbL987ZmRXEnXXJK/aYbsEkLP7S5roO30BRszgIpEB4j1fYsSbLJccO4/QbCfyZQnB/pfks4oGgAJsm0zRzf1Gv2uz5PsKoCmnSeW1d2PXNgDftRl6AEg1gbpgq+NSWy8x0+ebANFJ7WRvd4wrK8mY9nY1avXX6sslus7m8SbqJuhIn+qFyQbyds8dK/LhI7Xttr82XB+BREK2rH2IOufBsRu2trZon4mPjtP03pZlW7u0G9FuhaMXcDi/aNdL3N0EssmhcZdsvyL6+L36Tv66xJfJlCajl+iTyCCj6huqdwiPJi+NZWzAfe1TyYcS/XwJXTMmEtvazp6TaBuz3t8EuquV2p+2CemwTzLYc0uaRjg4J8wqSPruTdTktf6aLFuSapvvdMVKTn6sfoO8ard+J1f2ZBwQVXwLorHxrWN267tjh8xDoiqvkxfV1fqVxpjK9epydc8z+ty/Kwft5Os2Po3bxRZ8u21/IwK++tWvfurf/u3f3lb0LSm1Da76hOjjD+pzmoyLCVY1s3Fb+Pc8os/qIERfyWhJPbvm2yT1+q+fXeW09ux5JITVsF0x27NqjUH95r4j/ulj5dwJQrYkZtfO4AK4ha7wvyVGqr9sfL+v3c7mm70g+rwZ2dbOEvffCesV1/CJxT3iPv8Bu4yk2tt2R/JtC68XcnixhOf048Yf9kB2nYyoDk3ObK24gL2Z+K49GHOxUt2Tv7fommCpXbIHzzVW1De4b9cQxhuLEX1bEYvoG+k3fzgMtnqG00aQLrZtxfp8HBygjR0DMXVjakWfldKdPN6za8d8KJw3Ymv/bLd1DEj1W64jZnSFnhfmwal0VgyE9UsOIv5XDhuFWZsbXKKbbtEFtk+HyIROT+5dmckPrG3il/FFICLBTaI7HsCKPkc2IT6bg7D1fjbOkMnFssVYytv4PP8eCby3BB6i771H4Kn/TQJ/+qd/+vYpoF2SQRAW4JFJBdFNngU1gaDJLWDBGc+JW+JtRZ/Z4y79XoBZoOgWOwmF2dsbMJo8ARTADODQhLVArO3Tfm1vYlqQ2n4KRK8Im5vklOxrICsgadv0oWQWcg5QFeCBbf01k11ZA72SBUmC5MlMY1fAXJJDYkxGVq+1/6/Ix4LUApommOpqolhwTV+QNeRjbBAo+tO22lKEVO5Mv6TDtqeBxc0KWyEGAK3cJgUl+mxxUGcTDO6HngKBZFLwC4CRwSXJev3VPQVCdP5DyTZwfRPJPudZ9zS5IGf9aT1spHW0LN/rW4xnQX8TTrbRpAlBPV02bohZSezKK0g2RkA/HaN/xoDf8Txfob/AtPaQURMLuu4tmVZVScZL9JHn6tM2YLnt332X6DNm+20yQezs7K4lQNtuNFJoBBE/1HGvb2jiok2SbeOBrPW78dz1Jhd8QUE8m58tsV16gETp2LGbyhkBoVxjpJySTtVZCRx5iWF078Y85VS3lcGPKkObkIDVo91DhpV7ddq4+n3yGdmwZHdE3xKr/WZsl+BufG3V1KfVP38kgd31PcOf2QpYnakfJsP6kle223Gp7VY7M7sAACAASURBVLZc8qsPbIzrdUmlhLIE4p5xvf6pfqntbhv4kz4nWb7QUJ/oNX2vLDo5pM7aPgJrBP1W8P3Lv/zLp/7xH//xbTXSiL6RDH2T58pgz8gzugPzaEdj6+41qdFjC0ZE9Ly6yU2cpocICG1VT7eZ6zMiavderAePiFMmKDo5AeuwF+Ui5fjAxsfrD4x//QVCqKR7MRt72+cwTWOO3yYXLxIYkbP/VvItvjubrVii+PPG5+p27WN913Zxv75mY7nYsO2nI/n2f6v7bBPdeLHRG2eLA9YfxOm+i1Fsh16R0/XrfJnnlA2j7G/f9X31iZ3GuvXV7ykfPqhdKY+uzk7m92ZDtu/OhuYTreizWn0xztt2bWcvbmY/bMGOjI3vPVdubVqbEX3OYLZAgc3A3vCjcZVfsWukOHwJp3b8fVcWPE9vxRx2unFgwyUGrUbcb+wC0b/2wb21L2NqCzHyWyw3ZhfTeoOxlePdNeMaXFxszy7oVjEvf2wMtPPaUv3z4uLz75HAe0vgIfreewSe+t8k8Gd/9mdvYKFEX533TcYER44YWNl9JTQkWfs0S0XkgCFyxgws0gahZ5XUPpegdGWU2ShBSmLeZA3QbrKu/QXvnSluwJFYvgIe5LJnAZmScwJl5aTuJpmX6PObMiUkAINkuttqrQ4yw+7vzg5OBgDsgrEVksCXZBogWr27v7OCAimyo8HetepSZVzQAjDqE7B7t9iUKDSGgK2yAXttIWNACrBr2wEj5XtWHfskOwfWb0Z4oNs2S2Bj/e45JEsEvD3xnkfSRLPup0mCdl4SwXXJc4kBOnKTceRT62piW928Cbz76GNtqG1jBwVd2lHf4D5gGUgF7rVROdX/KzfPuEci1evTpY2VFxN4aQdA3vHjQxC+PUNK3dpVXWHjr0ga+t7kxn10UvvY3Nq6PvXt1QWvCD6AeeVJwncfMs9qPuO/tji3b4mP7bojhZCMa6e6tB2ReHWj49tx1dcmn00Y9h2R54y86x/5ocYdyQndKQHJd6hbYohMKnnThLvJQv1x/Xb16ia/1VNECR9rUkQ7xRHjQff9rc7WVz8gAd/9znnbG1tH9i2h2fMjdeajvvu7v/uN6LNChHytXub71zZE8/Rt+oFUqx+pXXdM2Hb9UtvcMug9kq6y/06+4lUsJyNjZny10zhdf0QvtEX7S1AYL/2s3xRX2Im/axv1U/WRdFqbN27/8A//8Km///u/f1uVhOjr6rSVv3Hf2HghjD50hZ04BYeIe7bxelnUdGNjzIaKwcSPxvq1X2wVx8iDzdEx/rLEjrHeM3CdF1c0LvDZxhVBgdwkRzLUJvIRD2GHkgfiezHD2r7/3a2gP/wdcsKk3Ui+jZmXa5kghHcbB64++Ntn9Y3uV5eNwfo3GTin7zOf+czbGX0j+npOH+yqj42j4mNtpPK+OJ9u1IaUy8fVR7ExPqaxvM/RzelBcUXH5cbQG/9Ncg23jujbij7bd7dC1lt315bZzCawRvTtc77RJK3tr/Xn8JcFBbbwOm95dfrXCROLD+ROK7Nb5Du5ZYt59Q/J5y3Pr3YoIGirr72vGJYdwwLyAKv8yRv+lWfxJ3IR47S2yimQofKs1QHz1+87a92LN+zYmqwsMOAH2NvFv3xr9Yv85Q4Xl7Iv/nn1Pf8eCby3BB6i771H4Kn/TQJ/8id/8kb0zamWNNk1wXDOE8i8YH9ldIYQCCrQdjabMoBM9TXwzOlb/r6AMIc9kq+BA8nX5zqr3ORj/VjAk8QLhoKLxB+waCIPuBT4FByZfQaClLH6mzQ0wQeKBPwmBJ3Nc1/l3UTCvc75QB4AMiu/59OtPERBt6pWlivDeWb0oWThrgE12gVYrx/GwNiTMV1q//xW2QHcq1O7SjDdZA7QNt5ACCAPNEs6tL11K1N/AAigzVlHI0iWQJsxXRlWKDisGzDc300GCogQEBKUlVOSQtLQcfcMO6TDLeuC7QvQm7xKNgreb2IMbNU3kBtASN4FzU003FcduWVcN0zHm1Bob/Wfrriv/dtvEl4khi3YG7/KlvyB0PovbSMDY8O++Yrb5l2ng5WHvgPQzhK0fdK5arYB0Vv9d16Uc2+Ab/Ld/T3Em2y8kXj1LEnclqbpsi2eawcybX3xfW1H/iCbJNz0o35Kv9lQbesmnXwn2emD+/hHPh4BcP1qx4a8tF+8aRK8axLfkgvGsuXpI32q3TQOtK1WzyD3dh/72PP63YkR8cFWLDJvDCan+Zb/+7//e0t29zmib3Uskd1Kn23t29huTMWvld8V8ounu0YvHKlAHvyKsb02anyr22TNp6y+lSfZvbZbf3PHXjskgsaPzCS62smG1x6J8bW76mRjsDEhczrs+u5dX/Zvctp3OsQ+6EX1zPd77/o9O95qvr/5m79528JrZaath/ovua9NTyYS5emVeMQfshOTCH151PyKlVaOuTBunWRDwiMR4LH6BZMKex5hYMKE7Pn/+av1aeU5BxcWoPtwEFubbhpLukKWnjGmsA87hAfgA/rlOfpe7EQn9MV23RF8SHUv14JNPFOypTqv3vqR6l7jCx3iH8SPyWH2PAJ/RN/evLtz+jZZ45y+ys54wgivYlNtD3YXE4uhjFnbfOMyP/cqbvOR0ydYvxNtN37Wz6w8/hDxNN3xVtuR4yP7tqpvRF9X9E0uw2sj+vbfC4oW/2BC9ulTnJltwXPOldsne9l902dbUWFKMd34sdn1w/ZV+G11eqGbF4V1RZ/xZN+TkzN3i6XZvJhd7Gj1nzIQdvxcdwdYLanexsc9x+7gjcYumN+nOKPP+0SgyuHuBPi1Txig2GLfL8nXmAKT0d/V9fx7JPDeEniIvvcegaf+NwnYujunKdhxsMAYAOe8FcBFIiHgzGHvHg5YUmg1TQOGIC9ocNDKWDlz1g6ptrpPIu75EiqucfprB1C3eiRF2r/fJWEATINOk07gUTDVZ2ok6QBuzSyVgCgguzIsgLqq2YSmyRgwaJy0CTlnZZB+kOlArBV9JfpWr1lASYzZ2IJaQKDAosDpXr9tVlYTPKBdH6oPAHplbTz2W+vTbqD/FRgq0dNx6Bis393aZgtoZz3JETC0pWefJT2/E9HXZPYVyVBdlYReUH0BDz3r9cqwBEDJOHKhb/TmAnKEijGq3Fon2+IHajueueCebvT3As+Or354RlmuswNnVCG+gUbyljzzJfpF9uQgQaK3xq423mf4O/W07RKO2egIvv639a6rWlYnoFww3ba0/xKN1bNEZ8miNxHukPL9PZ22rack8iX6yL9joy8fIjmqY/S2PuKVrld3OoniOr3sOPAb2iOOSSi1r4TCvtfvS1Z7b8cUkYC8kizpV33+7rENVqJLD+jRtU+rHJEwEuyVX6Js47KVK0twl+iO6FvCuXI3niP59n+rt6wqVFeJvvmr9c9qV0lh7YjM62uu3yR7+lEChqz4ild+4Y5NE7zG8Ma/G7u1ecnj/t1+813kKG7U75N7/TT/w2e535hru/LqK9mh8ROj6MnG+5/+6Z8+9dd//def+td//ddPzuhDaIjnJu2QcOTQFX1N/JF+PaPUij7beCcHfkvivDJKvCPY+BYr8mCatYNvXV+7TU8f9P3ighIjbLDxW9l8tTbeOMEHuI60a8zZb+pD+u25ld3/fQbR54UL3qJq9SyisjFNW6rjr3S2cYRdan9jLz3Z52LB7Nnbd7eyb2f27e/ZLwLokqK1k+r6xQq1OWO1e7SfD+Nftdu99cl8fv3bylo/xNTry0ssVga77jn6Plw1Qm9jYvvuVvXtnMthe4TyZDaibxNak9Pk54w++Fb72S/9sCDAMQfyD7kPos+kG303sdgJ98lmdoD0WhlkZJLFlnrxep981toqThYL8A9kW1tAOvN3awPbUN76aoU3fZa3scXVq01kxG/w883FWg5/0COC+jLFLhbQVz6S7sHvfFAxW/Wrfrp+ZDHu+fdI4L0l8BB97z0CT/1vErB19yatwLtgy2k3qDTBl1g1SRSsu40IWJwDLxlSIC2AmMFzrtCcd7fvCrolq/bs2mwWXgDevSvH9QKtm3i1jwVCAlzBCjUSkC/RJ6lsQgAcCfqC2lXJJlba1GSxIL/X1wZElUR+f0/etqV4ycld5WYcAOwmag2kTWY80/Y3sSbfK0vBnR5dQNr6KvMLApTTdqizAPjW1yRiZRq7lWPFgjOsutKx4M3qSGcsSRQAlH4a75VvbNsmOgLsuK+ylpRU73qf5LvyV27H5xXpUBnfRHe64xqd0LfKDtAEQm//+ATtVGdB69WnJtV+a/tvMq6dkkZA1+fKUD/ZSSZK8lUf2TdZXv/V35vQ6V9tQLsmR3o24N9ZfglAfSfdQtjPlld+V9zQnb5ExnbdJT1b0beVfFYNIvIrjxKrXcl3bX7tn15cIqw+ZO1psqiM69uu3xRPtKurIToGr/SILl07M0ZNPkvc8Adsx/MSK4kaX8oOjLcJsekZO+Cr9my3K1cO+lYy6pXc5qu3jXDbPZfcLtmdH1+5S2pH8o0EsPK4iTOdsap77fLmcKTN7ff1K+R3df1VXCzJKXbVBnrN83csEW+9XoKhJAMZlsDlF9aW70SEWDmEvKETbJcc+CH1Vjfpb2WonD1fO5ndjuj727/927ez+kbcmhzavSYBjIt4rl4rcPSP/60v8eZdW3+tHFpZ2kgmcIQxoYfGy0oepAZ936dJku64EBcaTzuGVx/IR2xAWOq39vAzux9eNTZdwbR20z9Y0ufut8PEJx+3diN6hhWdgzk7m91Zqa9uPqp2cnFa9YE8L96s7+UvjMnaOEJvPnv2/elPf/rNxufHZ+f7zcpPfhHOKEnSeC7+8Q980epue4tH9p2/0/7de2VwsZzyGlOKb8hyfShp1phvkmJj4m3jG5tNdmw13+xnv8237Z9VkPOJW+VsN4ZzS61Sg02Mu5hOB0b2OoYF0VcMvWv61d0z9Jef5HNtzZ/M1gbHaXS7L5tcuZ2sEpuMrbG4+Bx+YQP71F9E3+5ZH8WE/a0vtU3P1f9NRuqQQ+xv/qvYxKpBdalXvsZ/0dPWzXe4JmbXdi62Kg7sduvi3uf7I4GPKYGH6PuY0n7q+qAE/vzP//ztNzNakrQSYoJbV6ndBP0GqIJhM9J7RrklBEog7B7A0oo+y+T3aWZIsEH8CWyCack/gHTPNHkoUH4lIMAfsBWQLmjyrCDccgGWJig3WWl5wBf5qrt1GCP19Z5eW6AewDczJ0ibzSu58YpMaTIq4BZMvgq0t50t48qnZTYJ/FC9ux9I2v3aX8BauQG0BQeAZ5OpV3Ic0BgAs9LKtic6ZJbWqr5u/ZRkALG1lQLh/4+9O9e1pb2qPn7ugg8MiISYO+AGSIkICIgICchIIEEECAkkmoCUCyBEQkiIVoBpjW0MNrijMYhr+DS29Hv193Qdk707WUc6WmvXqnqa2Y45nqeqAKjqv+QZoEgeLYjvPGtz7L36Kbh2vCCxMnfc+MwZ2GyBDeyXqLlF/rUBoK3tt5B4snXn0vWVI9n0eAtg+qbrK1vyK9i8hF31SLclOSpXPs72zMmYFHTsWaE6O1vxNoJ5vlsyRmxcDOzzrpDNO0bPdqMi+VYYbiffyL61LSaQB78ukczfdo64aQxIiBIY80c+V9+rn/c7O1Lga1txcokSca8ES/XZ2LR5NMfcwsnOJuPXVwkJ8dJuCotIu3b5ZXnNfGobitZdzy92vt1m15b5S31U0V15LeaswP3KV77yVuDu+8Y/G5l+RwLsFr/ptwX4ZLT+7bQwD4UvIrPFeH326tL46aO54ynWOVYfaLwqgVbZyPGIHuc1rjlm7IisEhb7TvY35+w6RB99yfuNEa6rTbKVyfb/Ivr0s2umxy996UtvO/q8kGMkkv5L8DU31e7hG/OUr8QPj5wY6YFIQEDQG4JLH4gP/bCLHbeYIHbT334Tj9wlwO/IpPiui0S1MQuOFj9cQxZiQm2B7slt40YG0l0XR5A1k4MXk5AJ/fITL+AYyTc/29+wZ3PEzW3yt3HKV9dnasPNWY1n5uPN7PNxZP7IPo9goF+5htz5BH3Xnm/+a9zuWG+81of8dgncm7vNX31hsUM78uj0Uf1cDDUib7v5vARjxOt2NO+lHCP6RgBOP+tvuW87+PrCKS+dsrtffjBXNYcxTI9u4+0mh51XOxez3Rq7ec2m6G7tN+6qf3YO8l3u3+eun+1UP+quypbcncee1r5jcrZccF9wg0BF0tl4wV5KLhar8VV1hB2CJQ+v32mbnMWP4gpz6NzMublDni8evseQvvf6198vCXyaEngRfZ+mtF99fVQCv/Ebv/EGMCViARh43YX73lWYWwTconuBGrnX3wBAyX3tSCaS2873u2dheE6fnX2e8WCFSEFgHhKOTwVbwXoT5C3G/Q1IKn4BYXMquQDQ9Nqu1DZJt7+nlW5Jtau7jhVoGcdtw3VuW+4tixszfZasAFgqF3J9KmYl1sriFlGVBSB5gYl2FBC3vQs6e+sFO3BNC0qAGWipA+y36bQr+goQc/b7wJFiacfs2gFyBpKQzSVO1x/53jlde7tEMltS7JtD5euYtp6KD/Zq7l0l5Xu1abIu0VffIbfKuXZfcsL4bnGO3CmJVj+6eqrf3OLoSS71BTagYO3fxnH7ruwbu8iJnEsiiVk3Bux42yc/ekD67W+EX5+n5yUdK973b7avAGFzCg+3EtnZ5DlF29GwZzrtc4XhCiDkP3sW85ERnbe4wDaca+yK7P2uIClQv/Fq1ytAd15JYfFb/rhkjbbENzrwN92wreaFtYXY2HG77nx3bQkbRTuSaPOrD7H3+pC+7240RGP9tbGJXOQan2S56xdfVuD+27/929uD6Hcb764bqTOCbw/qX3E7G6ovIr/ES/NwXuXZWCpWXz+rD4vf7a865xON4673W/VWO9ucS0L6u23KK+Ly4jW9NZZczFLZl9yuHV9d1UbqF3yOvzfvVYazv81954+s/ZM/+ZMPf/mXf/mmTztQ9nuJvsY8PscWzHnnIK/m3148MLuws1dML4ngGJ0Xl+2YxZHJBNHnXMX+rkGE2MEDSxb/dF7FMnTVvNv4gfgTI8mQPmt3dIJo2TmwTncfrQ07pTtH524eJfpGMMnzJSae8rj5dO7N/xeP3Dacyyf3OR3OVz16YWTfbuH1vNUuBjUWirM3hj/5Aj+6Pllbforr7LO/dY6Tx35TPyBAnzCbeN+8BONPH16IMlKPfpB9dCSH2QU5GU1unkfrxRRINfNDVk33chKMxy42153nTbvNT+y0t5Dz/Seyeb8h+CYTfjrZIatvXVPdNCY3/5RQMz422Z2G6x928KIQ12qvNRmf3ZhK7O1a5J1Pz+VTf4lT8nv74U83VheDkCMs2RwBU8lDYvTrGX1P2e917NOWwIvo+7Ql/urvUQK/9Vu/9cmz+W4AdoEAKwFIHAWhkgqgYYVLYdhk9ET0AfRAt6Th2Xwj+ayqSrRW3y5htUTjNotuuTfeFogSXouTp6RTcFR5mK/5dcVagioxsmOKwQIw4KIFUc99Up52LnArkVAwQbaXwDP3FrHkYkv/EyGiHUm2Y+94bwHub/NrUdwi/baxv9nJvt/CpAATUKADgACxXCLPLQqAHHC6sRS4mSegM9l0dZc8Kt+CbTbSeZVUqxzpRFudT4mSay9k+zF7cT7Z8+UC7xYpbLdFbm2htn37VIS1mNn3C9haCH03PzR247sFTGWkjxZMgLJisfq4xWWBJhKmcxVDnGelHomxsT6RHwrLFtlsGjG/om7F+ooTt9kq/jdmRbfdy71tfL8P0K/4G+kzkm+F4XbybXffSL4uwmzcCnO71Iync6k8akNPRA45lTTju/u064C9629j32/rF6lZW2M72tpv9YXaaH3JeCdD+cAD4jd3u0x2vUJUPBY3xBrxpLHy5j457xbN029tqKTA2t3ckZHa3/Ha2nLfbt39xje+8baLZb9vZ54dm9MxYrLjEtu0hTjhs3TN/z5WVFbf9VvxmAwbd9tmr9/45CQxt7lM0b5j8tDm5lw6sbOS7ZN/407lbgxki0BjX+RmLOaiXcSp9itncadxjo2KCbt+O5H+6q/+6sOf//mff/jCF77wyduTEQbIqmIs45zNdnGJzJH7yL7ZhR1MxiP/GRM/U8DXn2A4um2ebhHvcSA7hkyuj69NPt158V9zdE5tb+NGUNw25HtxtrmSrEveISXc6lpstLHI6ztvvjXyaMT6FpqX529eb3w0lqf8K9eyn/raU4w1fzHA/EdebbFmhP6Ivu///u9/W8Dx/Dm7tJuHn/yQLdzcvbHQFZuWp2rD5iNmkXVzaHVSX2h+Fz8QgY1NYvzkvpg3HYzos6vPbbzTz27hpSf5Y74wgm8LIMuDi4t7Ju1k5DEZ3eFaTNe6Yt/plI2UDKTTjRch23bFKHa49nyHL+V2/laMqybbNfRVO5cz/eZ8zyydjPmtmA8TbSzeHMzH5aT6YOMh/FHCc9d6jEhJQHMlAzHGeMjzYojib7YMq9Vm2VLrKb+/iL6nCuB17NOWwIvo+7Ql/urvUQK/+Zu/+Unx08ALuNxioaDvAivBWOKyIqTQWhC2ErzvJcUKcPd9bVsZ8sp2O/rcKuIcyUkRuT4QhN35Yhw3UbbIANSXPJaQWtAR4K5XoFyw9CTkC/T83fZaIJANgEGOwFYLFG10t4qCYJ8lFlqg3MIdCOh8kQBN/huTIhhBUCDU4qpFW8E88KnQayH1JCsFgYQOHLdNv1V/+94dAACO5xZ6SUzP6S4JAMR17EehZQefawDVgn2y81lSQ4HGb25h6jgAbW785gK/Fj4trnt97VM7SKrJAVCmE3IFztiTOe88xbfxtkBu/CC/6u8Wss5vQWBervfJhtdG58hfrn05v7Jhb9Wx/hTFXZHe+XwfqN751387r+q1PtmCif/14fl7BtMKuxV4irgWJIrqgu/1u0JmRY3dfLtld0WPW3bFh+5AXVvGubG0aBQLxT2x5vp65yymrq3e8ip+NFeI9wrNGwPoW5sKR+evzZJbG58CzJj4JFspoVc/WtseQzFZs3993hisnY2xds235MvJgEwbQ3vdjYP6kg/W5nLfil0vB5hMRuis2PfMrtt386zcxwbo8PodHyC3S2pU18gBMpdn9jcSbu3R8823+qBDhLP4K8/cvLk26cj49EGuctX1eW2xTWO/MaXzdE71XDsWB5ovl2PoW58b4xYtv/zlL7+9eXe7+rYzafO2y5zd0cPdXdcX84hzy2vsYP6+73YHmVeJG/KVX+UvsXDXIqfNoYTPrkPC2NUnFvUWSLKfLdhJRW4lIe7Lkuh3n+ahDTmmu/fEY/a0PhCSbp/c+JGf2lrbSAi3a04/87M+F9qutKecxQeat5AzdAlbldB6wkvNC75vjFu8WVwfwffDP/zDbws4i+12q3lre3224zFudnoJkp3bmNNcx8bq42yzPqMPOYKe+YTYqm3+WUxuHMVZbtXdLmbP4xsJuOOepbjfEMyT1ex/OfC+fGq/7b86pTmpu57ZkzGaO/kZs/zUXaLs0jn77AaFxrQuJk8n7JL9lijjq2TehbqLXYsL2JEXRXX3LR/c/NisORebkhMM0jur2PQ+i4thS/7lkz3ou35wbba5u1jg+onfdv7r1t0i/df395LAi+h7L8m/+v02Ceytu0BZAQJCwrEG0QXpBWhJocBWAreqpVhWxLgO8NeWwkPBu/OtEJe4c4ua1Vkr/cbp3CUht1tIPB1vQa4ipwll41G8IxGa6J8KnyfQpuBoQSVJU0QBwxMwa1F6SS7nG+/GaLxkishqYgTSCuoVE/oAKgpsq3tJu8m3YLLybJF+iZ4rD3K5OnLeJa46L9e0uECuKLQBK7fkkg8gg2AuAAJ8gDy3YwBXQCFb6hz4R+2p4zRWsvPpuv5urnXi9nl1/KQP+uKrxn6JYGPc+ebPP4HPFgMXkNETWzNmQL7HW0hcedQ+Op9ery+FioK2fqd/BQ7bvzK7vrE2W+Rd+2MT1/+vLYoFFjX0T6YA/go2hcqIvn33nDgxkf2tTcSmwmXXj/TZToYVOSt47O4pcWURZPOzIm8sfKXE/02dYnp1QpbVA/IYQdpcIEaJD65zDlu5/tLYsO8l98hDkfHkXy1y+YNi/dptz23R17GLu/UZ/bIfOwcnB4WeHVWuN28+R2b0rPhdHlzBu+u8cMHCRWXf2H3zW/2n59VPxZYbg5zfPCk/7lzXbX7iS3XErvjOriULC2yVqdipD7hicy15ZTw3h9BxY8DOZZsdR3OwQlfOavwlT2Or7rTXXMqukJ97zuJu3x3Zt1ux54MKfUSB/uSw9emOBc/p5DuIvu1e8kyykmfaIkPjsfiqWBfTYbjmo/ourDU7tKv4CRtW5nYTr014jP/2+WlsZbawf+xFjGO7JfrgFblJHkdq2J21a/iM3fyumV9tLpuTheXm+Bvr2PpTrBcr2EAJdzqjgxujmpvobfJZLtju7D2P0zM5u2PNswfJon5WHy8eY8dsVp6qHzcHk33zXXPi5HVvoW9cbA5ie7cvduSxPRY37OhDNvWZfSP65hO7ts81nLy8Zd6tu95W7HPjQ8bBfcZQXTWmi+FiC1+Tx8kb+aUOsSOQvyHU1zYMLu9dm9an2NjFeHi847d7UP5orESC1w/VIuJ3saWx2Knnlt9L3sFKrQ9K9Jm39oorrn/duPwUc4vfxLYX0XfR2uvv95DAi+h7D6m/+vwOCfziL/7itz1ofUFTkadgkgS7YnqJvoIFoNQq7N0xVVAkYe8YctH5XaFacrSTz+rxEsZ9voQk5Pw+uF6SBN4lBUJBrNzEU4CssGiRa+5PYAhIlcBuQdXiC2C47QCKANbH2moxA6wDeoBYQZaxVV9k3z4VtPuUsMm5oKJyJdseK2CvzFpYmkNtRBstGAqMHnYkHgAAIABJREFUgR5y66dCYJ+eTdbbNwaM7SRBeLhdBBHSuWwMzmOfBTrVb22kBEHHq0jsvAt26lcF4JXZEzi6tuD8AiX6AO4QfWymRCMijv0UpHUHUXWlWClY02cJBGN6KnpuAdW5Op88xakWSfrmOz57Tn2i+mvxApwaj3Zb7Li212mbPviaWOdTkbDCYzv4ZqueM6QAXhvAucLUTo/ZsWc17brt6NnndoB4CLe++UcJbUXwxmNnws7vrZLsgy1r58Z+RNbGa7cMuSuazIV/8oP5FJnSkUKkgB6ZpW9xS/v73JzEwfqDsTSGmJM5ykeNyTcvlGziH2yxpKG8M1nuuN0udnDxGfLkG2urizzG5vfltn23S6qkhVjxMf+5xMKNwf6un96Y0/FOVwpj35FWinkEF1mRrT7IBdFnbvy6MZJt0LcYfeNlc8HTb3dON36LjeR1x65ffn5jd3WGzFDY7/bQ7eb7/d///Q///M///LYwufb3u13n4gPfRUaMAOG/ZLBr5u8j+UZsIPfZRe21/sM+O1eEWv2Bj26O8y3Yym2UFgvEJvmjcbF+2oW0yQYJg2BEdvApJAifKMYRjxHhbifuS7LElvXjRQjrSz+VbR+H0Pk0BtQe2ceNic2l9Sl+eXPPtb/+DsOMyN0tqSP69miGLQZZ0PG29vVFxx1TccBT/Ibx6aBEa22bH9xYvXN2za5nT5UZAle8dY6YoY8dX9wYkbcXouz/SD4ErFgzPdl9OaLP4yzk0cnFs2knt/mI/xtLiT45o2RXFylaD+1cJBoZtG6SN+nh7nITN/gUO1Qz8R25AaEn/5M/2yQvedz1rlt/HdPG3I0U+qGX5iB2Dueq2bqjr77cmkB7rb0aF3znv/q92JGcet4T3mdrr7fu3kj1+vs9JPAi+t5D6q8+v0MCv/ALv/Btbw5cgFXodTeHBCPQCvpAeIE2UGrn1CX6JD9BXrJynUJZklg7fS5VV6K8CU1CtpqE6PNW1Ba1TeQSSxNOhQQs2VkBxLRwLMFwCybF6S0ydl6JoAsaJbH2U5KlwKhgy1h2DDApGQHsX2Dq/EvOKtasxANYiN7eokOubKHJ/fbHjuzikMgrk/VdcFnZFqQqdAqK931z9dyTgbsRH4oJb9Nl62vbDgVveQb2kTz97G4ovsCWjLNEVIFTx6v4UATeNsiSvQBACoXaxy3eWzQU4NcW9ctOERGTHb+kkyfwhRApuWUO2rwF28ZCtwCmoq3Xmlvtt/PufPvdWK5POd55GMsthnpOQTmZkuEdm/ZuHKhNTLb8aZ/73wJkduo5Qm633e+TTWPl2tl5K+q3a29FPrve39q8dsGWFhuRMOaD6BMnGkO0I1a2iHW9YhzYV/CJVwoUBSGSnV4Vlor79bEYs3/7rsh3nlyCEDEOcurxa1vfLc53nMbGnvXZeOx8drTxyWdyk/PZ/i2E+Qn9kOX+FifarqIWQdZCtP7+5A/NP7XZ2ndjce3c8eaofTfP2tslTunAmOVXMZHPbsxrzy7IympjNNcdJ8/mPnNu7BJrmlPYZW3b99qsOHnjAnuj27ZtTsZVW13eme997nOfeyP6/uEf/uHt5SojpvigXbzsgEzsOuuOPrluMUA8QPpYREAIIwVa3Lf4ljv5m7hDv/vbLa6LIcuXI1vYY+NUc5C4x86LwyYbO6G6m7g+uuPy+bVHst0Y3fVRsk882nV9wZb2YJXKFjljPk8YDm6pj9VWyBwBw74bi+pH5FX7ZVuzAy9rGnm1W3i9aGnE34is5Yvlj13Dt1zfvqeL+08M21gbuzYm+Yfc17Y2xMf+XVzSfi12WITR584pFrcLc8TeSL7//u//fiP6ZmsWOOY/+3v/5zu1wel4uXALXtvxyCcs8k6OszdEnzF25z6f2CdcTGY71ppocinR5xmw2oAta0v03njTuCyH7Zj6BTlHtx0Pe+cL9Vv5VPtySh/fsXPWPlk0lsnXxmQc8xv/nW9hjk7lhsYPvlQZFws+Yc3G6MYVxxsTXs/o+w73fh14Bwm8iL53EPqry++UwM///M9/G9EHTCjigBbEhmAsiANI/m6BBqCWXALukCY3qbR4Wt8KtZIsblvz7D6rVpLXzt05A6PO6TNt2pYEJuHcwr0JxVhLUpTgIN0LQsmwSbwJtzJ4KqKacPXR4uYCBsVgiVr9FfTd8QL2APklIxTZkxWir9v+N86CC4m9xaNxGDMCFanrdwD6At8CYHJ17v4GEPZp/Mi9geAVPwPC+z4gCJytH7sUvNVtwHGFzF2N3N+XOL5F7uZR+QOxZGQebPFjRWhtA5Cuffn9Hqt9XULhRgFAnQ93l0OLVb5dnygJQh9+v2CUfgrub6FcsFfC4Gl+5rE2rq0bF7mTtznUD4yrtnkLt8a3Alj+esfNvtlm/c/Ch507HuLt1izP6fMmPsWiOe0653hpx4q8FTN2qCpgkRX6Z8v77APmFTJigDHyp4LpfUewkAU5a4c/I3TYfeWya+3w2HdjZRP00lzBBxB9d1yNlY0LjUG1haeY3LHKP4278gzf4F/i4343f+Mln/qwwqrx2zgtgJif9hTYawf5p6i/pFp9psRCx3aJisqPbX+3vMXn9ykXsJkb9+s3tQvjrhzY2PV7+QXRRwZ0JrZcou/mUO2WENGnmFp53rzMRm/8amxkH7CFnM2ud+7Xvva1D3/8x3/89mKOf//3f3+7bXTn830LAbV7i5h21Kw9uG3xwMsZFiNK9pXo88iT2QIS7CmGlZCFAafnxY6RMIiWvpTKfG9OX1tySwkP/Tb2FDuyCwsijfUlC8U2hAeyqOTNdNC4Kk4iPz3Lzx0Ld5xso/Fq4zMmviL3kbkFFXGkONr8GmNq93LV+pArFut3S+qeQTeSby/jGaFl95rdsyVM+F+xQX279gq/sOfG0uZJ/t/81tzZ9vlo4ys58SOxkx5G7nkxygi/2dt+2/nD9PsNOYsEXJt2bU5OdrjONya/+YXnGVroJW9EFz0Xr5Epf2EzbHBtI6PtnoOT2SJd0vkTCcs2EIkbQ235Pv+S7cGl6h+kXP2b3a5NmLWxwKIarFE5aM+8e93GKkaW6CsOu3WXOFHdN562tmr+6vm15frRi+gTTV6f7ymBF9H3ntJ/9f2JBLajT8BdoJQgm8D3u2fiNeCuEdvXC3wlkwVq4E1CK+mg34+pA9hrAWAsiBYPS0ZuSUJWnLyUA3DoTiwJE0Bs8SrBNdkUoEtaLeQuwCkgAnovQVfSUPsXBJIPGd/VWMlUot3ft9iikwLNCyzpC0lWQkLB0esl/oIHwLi3DACYLYJK/hZMkFn1WSCt8Og4apNAz85D4rlNB8G3XQ/77iUHANxsZMXLHvDsNhFkiLmuL7sGaktsiA6Nma7YS4tf+qwf3EK7xSdSxHX8omCq15dMfGq31xc81Vfplk2WOLqFa/Xc+HHtDLhvEdI5OJ89Nz4UzLUIafHnuPHVPktyXLDdv0vaGCcZrH1xDFHQQkjRsDE5j100HnpWlNtu7daw68CceivbfvMMvhX0K+S9UXCFDHtDUAH0+9yx7oweGDYuRTgCRezdvBxrPKs9Xdsy77VtR1/jJfkZY2OjYpMMffI/OnLNxob0a7GtQKstNaazT/01xjpvn30jb33bLoaSkx+Ly7XD2ljtqLFx53deu2bxdO33PHZ9c7XY03n0usquvtg43EKP3m/uv/FDkdwFocqfLtd247h50Znx86lii/q22Gj+17flwY3hkk7V9/qxKMSWYIHa5q658VyMEmuvX/CFzkV83edyzWc/+9m3t+/+y7/8y9vupeWVLgLMBtnQxtfnw/JrBMZymwWtYTkLWnb3bg4IhM1NDqvuS/htHDAVMg+m2kLY/iNfmvPhgNoiooq+b+Ff3yjpR159hp/xagMxh+TwSJeSfPzFTq5imuLG7nIyD7Zfn2r+a7xt7FkfZP6U+59ym/nywdoLQlcOGIm1nX3euj3ib7vYPNe1ed335rOP5Ua5vBii8afEc/M7ORQL3LjScfALeZLs4HVYbJ/7zwbnB8P+O2YR307O/Sa3WgBDgLuld9gPaWpefFmcl9stJtil5xb1zWvfxQhEn52pZLAxb6ziEfkX38gj7HlyUVvZtIDY7wI6/xIDSywil53fOAjHbky9BVcMv/YuVxnXxqld3+n5LnqbJ5x7dd16RxsX5zWuNqc0Z1Sur1t3G1le399LAi+i770k/+r32ySwZ/QJogDvvXVivy/xWu1pkdvt60CR9pZA11YTu2tvMSBgF9QASQv6XXm1mgz0SjRroztWgAE7+9zmuzHfN2AZY5PU+lXk3mK0c2oiawEhWSlwJH7JTEEn6e64/lrcNLFdYNjCh/wVJEBa+39KmAVqkiXSTyGhEGoipitgsQQRnTSpA64F/x1rwUTHSU4tpJ1bAsBuooKf2Y3nnQ3cDSArhvb3APHa7S6FFVtuBentjfTnNgy7/Wp3wNzaRCDWv0oWkSVQ1fOunu7fJZhb6LLZC7QvWVXyoUDcd6QiIkT/bLrFIDtrn4Bri/YWz5MNIF27KBlQYqG2XN+oHNhh26u9Nsa4bsdKaiG22BKyu30WlK/9p2Kyfkp2bGM26fYxbwBUmCk+7AShT8dnv4oXDxifPRsvORljCQJjXTxccQ7Urw9FyuTC9/u9uxnIeb8D7wgNsrSLQP/kh4xDqOhrY1CYyA1ij+KHbbAbuqq+jYf8GzPE9uaY2r4Cr0TYfv9Y/OQDOx8xgTjzW/1ux5xXeRhzc8pkgPCpLSk6ydWYWyyVAOPHT/bIlxtbxBIykvPp31ibp9a2OL/r6X42vHb8TY71qeZLc2o8ZIPySXWBhKoO2SQZaJ+tNFc31phPib7uyqHHyYOvTT+wyXzqab58vrEdEbHz18aez7ddfX/3d3/3tsMPebC2vWBFPIDDyLS3/btt0651L/Wxe8kcYTYEgjggp5JB8QsMNcKiL6uw692Yry3L7+y0cYou5HB+zkfEMrl0c91cavvm4hMBXzLkEgl9Rps5IggrAzbdOdWPxEFza6yoT/Hr2vrN+cVgbY9ti5MIYLu/vXRpRN/ewrtbeb2Ihd75AlLNOEvWrf3JENbaObWx2QpfNCafk+f+zUbot7nb/GGJG4uKf9e/28K9iMPi696ua9fe7G126HZe5Ld4tXHMZ5YbvYl6n+TmObhu4SUTMuLL/q4fy1P7Te6Hc0pGl7TbWC3WFMuQBV9gt2vbnPg8Alr/8mNz6uRCd9pCwLNjZKDjXmBSLLNzbu5WW1WfJfyuP8vL1+5bP8rlbI0eGpv5kpxUf2yMql2Rw/XX198vCXyaEngRfZ+mtF99fVQCv/zLv/zJSpNk1iIX8JcU1lCTONJj1wJZBQIKTknetb2FQx8FTgpGQR7RtOsBAau4CvhdDzQab9+868HMSwJeuFCyRjuSuzG3OJCImsSa4Crom4QK/grsyNTvtwC7hdhVZoHhTaItHtv+LQzXZoGcedIJMNE5SbxAjtVcOrh2oq0SQwCsYwXX+lJkWXk1p/azYwrItrljyBS7GxREntm382dLCOSBR293G0Driig7b5HUooJu1u8T0cfG6IIdXVDVQqBFNH8qEac4KWgsUGLHrtWnT/ZLrvv7En1stO3ST+0RCGMb7MpxsYE9sUPtts36ddvThuLdeU/+1n74df1r3+2Y065Yo1joTgYxcm3RS+MQvT7JgVztvnFr3dOztNiy3X07Z3a7wm47NlbAuG7FSv21BVXtTOws0UfungcmBrSwtEOB/ehr5wL/7EUsoNcW5QqTnVOSsYXKLQ4QNzcGstXaZe24/bJPPtX4U5u/9lwSufPRZ4kp8kIS1hebM53XmP8UAzYWxRaZ7hokTMeAGDU/ebB+fONB+7w+529zRl7yA3+3zeZ81yGWOi65qv5eHdwc5XyxvvF1slQguo6N+tz11bu/zX9jZIv02dxcve/aYQdE1K7r+MSoxi05rzESMcwfRmD8zd/8zdsbeL/whS+83Y5oXvoiy95SujbntyN0vGVUTnN7IrKvudFCp9sBm7/qV2S48XYX34gXO/ns5nN3hLnfWEtOsKUYoj/x1HXikHgrBm0+jcd2KCMvusAoHlT2m1Of88cOG8/FbmPrGBuH4BI61lZ9ofJoHGrbN2/fXMgfxQ4L8Z5Dt5ywl0784A/+4Icf+qEferul1yLQckPtujFS3LUAZxGhcY/8nSN2Ns81x9b/Knf6biyoDMTNjQG+95KXLbru//wC+eeW8Z3j7h5E2NqVu72Qavly/+2anx3ZSS/3NS8g+oxbrmdf5l9sNjnsOu2xqZ3T2+zrYzeP1V523XyVn3ZHn/7JXszfOY3bJb4RhAjE3opvHvILW6gv+C426ceYry8/6b/nNs8gRYtjbn7hV/f4zds770X0Xem//n4PCbyIvveQ+qvP75DAr/7qr74dawIHLu26WXAu0VdgvqBvK7sEIph3dRyAk6C6Q6wJ1lj0XZAO4PX2M0WH4nafTYgFAQAuIDESx84WicancQI6Bb2S601aANUlZirbCxQLeLvzQfJ6GkfB2n4HoiVCMhvYATYU4m3Pd4WkOdJVi+UmU/MBdBWUyK0ScAXSFxBXtto09o4B6G9b+/2uMHY8rtmYADo7+ty26y28a3c2tV2ebkcCKmcj9MnuzU/RpcgpALELgcPdoqGApgVDQRp9ssnqABiv3bb/2g8b0V713vG14Li2sHHp8wlY6btEM9+8BTR7LTBsMXNl9kTMPNk9mSq4Zx8K3O5SaSFW2zWu3oIDtBeQNxYA8V3lFy/FpM4NcbdCzM4buwAU8xY5kNSz1+1GGMG3z+3o27WKip1H1gC/ubSwsigj/onbO7dkoXjgs8/9ayFXOdz80bit8KKDkjD6aIHzZIe1CXmgRchTjF3bHyssr90bR4lFbYq3jV+3QPObmHZ9jv/4feeXRHK+T33yHWPp7ittIvoaQ837Et0lYDo/46lvkpEYU2Kgeatzb266MWjndTx+75g67ubRyaV/3x3B5Lb2kQbNJfOVyrw4ZDKtvsQy54vPa6+7nmpbbK1zQui1PXbu2OaxvPPlL3/5bVffX//1X3/4xje+8QmG2fnw2L43521cy2Geydfnzs5n/V+sYCOb09pwu6MYUHsWQ/jCzvfSjeVFz7C1u8+zutizz9qS7yUmqvdiF+c2Duw6LygqsV2yUl72KV/dvCAnNCc3J1xZNO/7Ll40NzXOsy8xqkSGY8UAnavj2mMrchXbtzN8pNWez7fdfHsT757Zt7+3s4/uxRHjugTRfm++1mdtnJ83dl4fWLvy7sU8N7b0dzKxCG+33vDYbs8dobdjs72Rfp4PuWMXh4kzHnPhLg6ktzs5Zk9IckSy+CwX04Gdgo1DtYXJD7lYIlkton669QV8bv5rh4/z1V3bnau3TmC7iMGSkq5DUO7a7hTs+MS7fcozxb7GeD/1z7YuaVd/rvxq//WJj9VLzcONo/Ce/tcufbHV1+dLAu8hgRfR9x5Sf/X5HRL49V//9beCA5htorPT5SaQJjigaseALucX5HQnwgZRoq+ATJIumLuAp0mzK08KSMSLgC+5AayexTawsP9WgyVYK9wFrMa435qI7jkS0AWx9xqgqcVZCxlzbhLducYhqV1QCqApECTWp10fTYy3eK49XPkbe8eoGEEoAg0t3DrmFoFtR/InP+1K5tq1UklmF4QCFxvPvU3Sau6AHkBnJdlK8T7t+rxEnzkhd1p8kT/5FeSwlYJ6v7dgKOgpMNKvIgMQ7Dm3uL4gq+D66ly7tSHxYDIwxuqixcHGQ1ba5g8FdfUF9u33C/KubTT2tM0GNkXM9MJf2BP7WTstPpFriqc+WFuR1D7Mq0C6hSbbIEt2rFgdWafgaGGAIF7/K9LcdrTdCCve3HLkTZrab3Flrh33jhXgz7Y9d3VtzEduAbrrPc+KDyFMaufssrYgpwDnJWB2rPHROBU97OvaIfkjNlvQ3HMVG4gZem8R0tjaIlpbJV4bD68tyxds11wb2+uH/KQ5wNzveR5fIXY0/5AxG28x39hO3s0v5lP/4xPV2dUJvTXvlLzTRmMcu7qxiJybT5B0JR5uLmls1R8bnLzoo+T3/G7nKJLNu3H3KbY0TtR2xDfjvAQxuZFN5UI3O8ftwf/1X//19qy+P/uzP3vb1TeCA47hD/RnrjvuWW1uUbR4JT7wX+TWZA6nWdyi0+YX493nZOZ23RJ9jSH01vhavbKHG/vZBBu9MV3+2XW9LXLnr08kjxzMT/YbzCOHkCOdaKMYTv+u8cmGa8trhx3UlhtX2EF1Vxu/1zWukhl72W/dfd7btpcntpNvu/r2fzv89vfI39m+22s3nhLH8hjs/LF5Nw831l59b0zro3cz6AMmbQxhc/Bcd46O4Bupt7srHHe3RV8CY2fa9U+LanbxyZ12u1r4JR+7+GAB8XVztHu3WMu8Jo/J1MKb2+zXTnfNmWMXa9jw7Jh8zANpWlyhVmn+rM3XD3bd+p/s1qf4Z5egO5yKVdh3xyguGkf9hv4aLy7mK16sLdSue01xS/OMWEEHZNAYzn9fO/qKVl/f30sCL6LvvST/6vfbJDCiryCsBQBQUYAM+ElKLVqsPC3ZNPmWmBOIu6raRKDgarBXyAAYklaTbpOypNmEpCD3Ft4BaauCCmDjLHHTZATASay3mCLHAuYLYBVRrjX3JswWSc5rwaGNAkq/F5gWkAG3QObHgGnb7jiqowvGAXo6rYFJ1CWVOhfJujbYMQBQ7GG/XZLvSUe1MyutJfz6TDI6mv5XvCD4PBsF+Ln6/RgBeMFyydkLgtbmfi+5oT+yewJH5EmfBWHVbcFRQVP9pfZawK/IQlxUb/pHtOvTeCZzD6+246Ny4UO1pbbPtmuD3y1012ZaTNYHrt8Yz843Xrs/B9bFv9pe9Sf2lfAtmO/ihqLMLbgemL/+qv/1Nbl5ePjeoridGZ4rqShRXNzC1t9sTiFmXOKyAmC6YSPiPNtQEPZtwPve4tauYbG48ackxwXjCqfqqoWTIv3Km72YT32lcVmRM1+u/8lRjZ3mP50jXdnDPsnBfMQ79ipf0CMfamy/8xf31n7txHn86un2fzJosbexWGRpTG1RrYBkO82x/c7PFJr7+7ZN7iU7SvZ8bL5iUPXe3EKH9bkeu7mVLCxEkD3fpFvksOsbX/TffM4HnG+8yEOxhIz4RPN1c7Jxum7tzhbZ3IiLvYxjt+/uDbzf/OY33+42MK/6gT7Wpx193i5qB5dHo2zcXVRtzOrjJ5pDG6fXf4m+4ibPPGYLJVaLb+iyuqs89Nd5VU8wKQKmMaa7Cev/cpd+tFG7LD6sPvl87UJ8KxZg+/zlKV83pnZ8Ysj1k5vvmrOryx2nV88u3OLRXsbh5Rx7bp9dfZ7Xpw12UF9vX82b7PhpbM4jF/GqMmneJnPzFp9KPiGVR+rttvbZnF3oiGa7Sj1DWQ7uGPmWnX3zDSSf3a87hkC2e3+fswE5Sg71WTsuZkH08T1YFZknT6hf2IZc3LgNF2qjed4OZH7FR0sIahuZXz9Rn9nV28UPOUIf1WNtX1/XZvr31fv1E3Piz43JF+uReeNsY1b1vnNeL+O4Enz9/R4SeBF97yH1V5/fIYFf+7Vf+7ZnnpSsuSt/wKZEZeVKgtqnBNAkgkiTULraugH1NpwFfYkSSFNkSAja2Xh8X9/G7hjQD6RtTB4q7RkznuHX1a37HBwJroC0RVMJBMnqAucnENXk1CLjiZAocG5CvASHOSOhCtorjxYh93hBON22GFubLSDXFlv5WLJugdO5XPAPkDt/f1tpJUPApsXAjinEn4oEhKFVXkWD/tiS4sfzXoARhXfnx86AXb/VTta+nUH8p7I3TwUp2er3yZ4UMcasjY6n8/J7ATtZFmTRe1evFTOKeLoucUze5rc2J+eB6rVl5xhwD+ybh/Epasni/wrX12fIqsX+BZH1B/1vLos5fX6P5yC14KGbW+zXRnobUUl1O2vcRrS+VmCIdezRG6JH7O1WXW9R3HEPkbdrqfPf95JukwUCib/snMVAMdpjDTYvz/ZRjBgP2SiMEI101T6Nh22VBJpOWlBMZoix+lQBvcKqsVOOMU6fG49iT7yfLkaWNL4pKLXJP+lbLhIvuiNK4fhUpK5/xDCb4fdk1cKmvmAsdEhW/LF+QW7muHMUfNfPG6ctdO18JDb/EtvJdn+X3DfWxm0+UFnwJ8fkyMY/MYhONq7uvJJrS87W1thuY715ukb84H/kQ/6dT38zb/6AxJuNddGzBSs50UNttrGDbPy+vuw2nT421hEb29X3R3/0R2+7+rajyS1oZNmxr28xaySPt612HuuP/I1xbSEX7Pa5OYksS8AsdriFcmSM2/74rPk0H1YGlf9T3musrq/QtU9jRWaQTWV885tYZDzGDCeRq0XB7rKuTktwNLc7p6QLW+41VzbXt2pbzX9k07zehajZwWL0iL3ljP0f0bfPkVnLJ9vB1mfIyQ9y+pVZ4y59iUnNtb6LTfusX1086Xcym25m527D9UgdL+EYqTec7rEq3rbrjbubB7ymX3aPDLWTfvl3cpo89n05WB7ui282phJ9tTlxsFgC/pVHEFJ0aBctm23+EpuL38Qw8YWditHa3d/dYMEX2Nza7G36u26/efyRa4thmluaJ4tFtV/fa/6pzm8cvO2wacfbTm2yv/Ob6yNi3/L+699LAu8tgRfR994aePX/JoFf+ZVfedvRoUiXsJBmN6A6DzhwrVuM7IqTXIBKRaUkA7TtesUVINriAeACzPrbjnVHysZkHAWuisCBWoTeQANgsbFKiDvmBR0KBYCtSafFWcem6AAGzAmokQABkoIGJrk2Jh9J/QKLtqX9rnT5fdcDDAW4AMotqgoegOZe7/ydd4FMC7iC2RYoTfj6ekrYnVP7V1wWiAAuG5vbCi94b3sd+CPxAAAgAElEQVRW6zf+ESe3ECmAAR6fwITzqqsLigCYkhps5YKiW/jfOdDHU7HUMdMLMF0SwDyM0zlXL4q8p/Ppo0C+BRqf2bGRU/y/4N9cAGlkUe2/BZDzb7F8fas2yw87B4QGwMiO7d7yzDyr/GKgmMf+C/A7BrFvsa6AW0ztg/ORLd2VgRzdLj7P4/PiDUVI5chGjFORyf/teuvChwJj5yDGSsb6fXPUrpeHeKmNXX0l+dhdCXHF9Y4pnDb+zdlupupcvKt8S+xMD8bXxRjz6CMbLOj0fEXW4n1jIwJv85GL2Lljbvd37s0vcs9kI8bb3WJ3ROMteVnEal5DgjW2iBvrxzW3EG8xzsbFSrYhb7O7xu3OqQWmcTS+0Yux1jfl9p1Tws6YjF88b95vvtCfNuishELzmjHxFbdvua6xgI2Zc/MtOTrW+EO3zclrvzrRj/mJRVc/nTfb+MpXvvK2q2+38O4NvN0153xyWZ9eyOAW/5E5MFBJj81F/JtPwEEWOsXtykPcQwrsXAQfHCfmORep2JjT/HltFsnLLjfGXcuu1o82ixWKyW77jdMlEfh0fYNf7RhsYIdXYwGs2cUKcZ1+u+gg9orRN1b3Vk3jesIG1wbZgNjs2o11+XYk1h7xsNt2d/tuc4ln1HnDOxnzp7XFZ+vrV558zvk3H/Za53Ru5LVjs5/9q+w8UscdN30ph2Pb6Tdi3N0XzWs3fq6/6XTy2f/5iGfkustj8tv/7uiejMUUNgN/mTObdIcI8nd/Fy+3/oF7NuZiBkQ5PxVjxPDafLHOxug2+htzZmd8fP3Jgd18IT5e0q+5uT4DX8gpdPuxmqY4mPwu9nRcfG2sbvvFbuyQ71Yns5PXv5cE3lsCL6LvvTXw6v9NAr/0S7/0CagCWIGIAplbeN8kALABNN0hZ/UYaEXOASmSK7AngOsf0C9QUxRKXoqRW1hISoCApAcgSHhWFK1YKxqbmIBZQKaJuAVAix4g6gJcCavJ6imJ3QQomV3AoR1jbFFR4GDMd7wFby1izKVJvH0VANyCsPIx7p5P303qvluZ298tHG+bQJDzLiAxVjIwjtp2+ye/FsbVlfYucH2Sf4klc2AH93z6KAiujva9Pli7URwDT8ZbgFUAxXaMqe0CTc6prXfs7Ku2csEZ4tXOgZICO1cRh1TonJ7iTW2xc+DjxnKBst+rj9rZYpcCoCv91RnADxSzT2TWxq64QxCzpZ2rkOgt43ZXIAARaSvSEH0r4JGCyDJjF1vMb2O8pF11ptgnx8a+vsBIDN/5ih+379oFUaKIba7dLryQ0dpTwMsxdF+dsOObmvmaYht5jOAzdtdvHPJPd1giOBB9bN3zzOhScS2mbK6ep6hgnL67U2p/rx0kaP2nRSyd0QVygRz4MDsTDxo/+UZzwPVhemcTdr3s+Pq8RIG8SQbXp+rv9Gy3WWO09snwjr85gvz5rWvIoP5sPMZhvmyr+bXy6fcbTxtvyBfhVZvmL/Wlfq8f7rgxIqzIQPzrOIpp9vvIi7/927/98Ad/8AcfPv/5z789o2zk2s3bfMttm57Rh+gT+82jixZeeDA/2M6XfSJcGt+QAnYceZTFJbR2XnX2lCeal6vX4jWyqA+UECgGEVsrl5t/6L7Ypn00t7FLO/4t9tCZnY1PRB/bRNrADs0ZfBXWdS491b+Mu7jD9+qTzRq72OTFTSP8lkf83/H999w+RGZtlq23b/lAf8VSJesbt+tbxVR8QeyGDeD5fVqk2ac7b/Y53/D3f//3f7/tePWolRLOjRXku7mKzwjRvrX+aeGttsnOyIL/kV13Stppud+c30cZkS2/kZf4IDsnz9qT/hpDdh0fbqxa++wWiceX/S1nTi8l7p7qjtqEsTfn1v9852/su3mxNkJnva7XsPt7jfZvPpttvP69JPDeEngRfe+tgVf/bxL4hV/4hW8j+hY4JSq7FxQlgnGTzY4hTZocSvQtCXk2ntv4gCxFsKRqZXztemYGwqBBXqG4JGnl3q3ET4QCcAqsSowSoZUvK4Y7TzJrUivAbHFxE1VBaQtHcyigukXUBUlARou9Aj/XNzG28Cu4vYBxv9mF893afyJJWhS1WHsC4Ze4YUM3cRe4u4b9tb9bWNC5uRoDQHTnBqhdWZPPBTAtxNlD27xEXs/3W8dSUFQgzY5a6BvT1WntpuffovD6K9kA+hdYIt6My/ktVDv+J7vZeOwsQdSY2y3Sgf/qosXOk802fvi9NlX/03+BO3ntmBdfuKXHQ7u72wSJ1+vYUOPffrejD9BXiCHHEGglzxRg22mw2/DcKjtiTaxA9JH3jtt1gOza54r3Ft9i9Ppz/saO/EF8ISgVs+tHATQZ3bcUNq7R7WyGv/oUX9gR+7o+WHtrnKRfsr2319sds/bpybOb7KRQPHYHE/l1VyW7IYONdQXh9OANjfvsHBFndofY6WjcHiRPRuzFdRuHYy3UGhcQgnRpnOIg2xYj2Z6FsL4oqySjQliM8um4WFLCY232RQwbExnK5+wMWWSczjV3OZuPNEaUdKq/lySe7vW1ayt7fjL5l1BpPBHHbnwn5zsGf5NLc3MhJZIHdnGdz9o0W58MN9bt5PvDP/zDD3/5l3/59qy+3bqIEHHd9ASfee6nHVslrqvfXbtxzd/dueC2SLtOm2NhJiSKv+nCHOXKu1Pz5tbmAbJqTG5OafyWC2rzxRhrozmutlI90bF8U/wG98oFkyX8CWMWu7JXc0aqXLIPgcWv5dwnoq/2Y4z8xt/sktz2Nx2zB4+HWB7Zrbwl+/Z9OWb5xS2rZEf3Vyebv2N8CvaAaSpLcq5vWHCAN+0SFePE7f2OFNsxdcPsdaS323dH5GxX3+x3mB2uN47ioebf6YuOPY/XC2z2mwU5n2yP/Csj+U8+lyu76cH87t0hxW47R/6uHNVTZNdNDfS+3ypLx8WJXdNdg71lV3vI2vZXX72+VT9sjVR8ejEb226NqB1xQp/FfvIYO2ucFu/lnm5Q+Y//+I+60+v7SwLvIoEX0fcuYn91eiXwcz/3c9/2BkSJYknL8yu6c6GBWjJFDDZQ96HvQGVvnQUOWywrQCRmQKu3QykEACCJTlGK6NE+oGW1SnG7QkWS6k4PzwfZ7wWyF9RKQMBMCwaAWoK8QFQSLEHSBF8dOd7iHmi8CbJAuYXyvda4JE07D1wPhCjaybTAfecqPtqXudKT8buNjcy1+QT+XVuAjxy44HzH2Y1iBYDY+FswFKQCDgAsuyaTEn3krdhtAV4gePsyD8VzQXllfEHVBc3XHoz9Htf/x6JcwTlygR56zcarqCsgfdJV22lsWHvmXXk9FS7Xrjq/a8e1cef1nAJCfgbIVj/Vf4m+EW7bHTPwL+5tjt3ForBq7Fq8FAu6o6++zlbtknML0Qqy9bu/ffbZQex61925rH0r+n0GqfkhGuxK2xjsunPt4vLGjhSzswD5pJBB9Lm1TfFz45D4TU7aqywaL9kY+/lYXNzvfVGORy6QCT1tfh4dYUdf4/qONf+0QBDXxA47QZB8bu/urV4e3t7nLrbg9CD5yVcsQXQhqRSZ5CJO7u/95nZUY2WbJaIU0UgQBd7OkXt7Pv/cddrrJxKDXStIkYZ2hMoTZKKNFpjduTM57T8/MKeShSUca2ezqbULc2wMbHrjnL03xkx+swV93FjReNGYTE8lDNjEjSONVyVNdv7VU9urjul514+8+Pu///sPf/zHf/zhH/7hHz5861vfetNf4y+ib3axuNEdp3YX2T1W4gVJu8WAkSYjT9xpAeOwXT5SLGUMbMw1tSt5r/HZ+eRTnTb+O0+uZZt0KkY4T565uZD+is/003jTMcK8dlbv741jc+wzpxu7Sm4iVZ5wYzGbuZsTDHKJEti15EZja+XWWI3AGpm33OL5jbuNd7v89n9kHzITBiBTRJV4zXflu2KCS8qI3cWt7IFc1AYekSNO7HPXi8/iGXLKi2CQff/zP//zCdknL1zcVv82fjHd4pXnzorBnoXr0S4wjjnJa+TgbyQiAnB9d877vn/0eTEgfYsLahY1zt3x13xnh2RxFztDosIlciKi7y4iNC7xn+ZkdsFexIQbW5+uvTneOfy9sfT2Q86Oi5nzU/mUH2yx5PXvJYH3lsCL6HtvDbz6f5PAz/7sz37yXI4L/BWbJeAU7QVkgqsEtr9tDbfDRKHRAqyAvMlvibgk4/5uomkyl6x2vd0BG9sFpxKMpLlxmIMCd59WuxWRXRGTTCXCgs2OD0Axv5u8CpT8pi3t3IJAEm2h34KjgLaJ8IJoZn8Td6/R7uZekreAU8FVYHHBnTYrh56zNi5ZeOdZgOzaymy2NkC2tgoQyRPoKhgpOO3qqyLEuJ50AbQWoAApBTbV59Nq+C02yAoYLCD0G+BGhy2a7lhbNFzbID96cS7Zm0+JOz7lWuOnf7q5fRmzYoIeOr5bgD2BvcYK8762VGAIFNZm+JT2xbvFlz67Z2Tbij3EA8B9Qer6UDSQh9gn/jhu/jtfIbZ+VnytEBu5+PQGQGB+1+9apDy57ne71UZmdScygkjf5mSHBtkgMRFk+xRP2S4ZbewIhBY6/KK6FC/q441r9W0x1Vg7v8aRERRuN+yLRYyzecdOun26zssHWszok6yNV+G3T7d5sRN695B3JJ9dk23LrvH1XbsgH/ZsMYR/iwWe3dhnRypsKu9dp30LWvKXeZtrfaxxT65F2pFTCY/m8O4y2Zjk4F1n3ivC3ea78bnFELHCnpB3bA2BKkYb59rWj+JXXCk5uWOIVNcW9rExemhcLLHE/uTDLmaRf+Oe/IkY3DnydmNQc9K+d2Hk61//+oe/+Iu/+PDnf/7nb2/jHbnhcSJrn/6R74i+7k6ys09u2Bgnr/nCCD7/u4PKmJAO4v6N72Kh8xrX67vicDHTzQXFJPImmZur9o3jxvLm3mKZ5s6bZ5rDxdfu8uILiD6x1Rg2tuKLEnzmQT78ko3V5pqPiiVuzq2fFsNs7F3wRPTOFpZX9n/E3gi+5Zu9oGM5ZzaD7NtcxXCkeO2efdYXYZSnPMzem5M3Thh7tjw7tGtPDts5fHr223oDNvfMvt3Ku519++ydOGuT/Jtj+IGFK/Gqz2R0e69jfF1+WXtdNKiP88nGVrlV/O1vN/5vfM4XPy2mIEPVWny5t+I2VrdmY0eIvu46rf/yj8q8NlcZVL6NqeJC/bEYqHHCuPhRfb8xof5sDPUZebq7Mb/85S93WK/vLwm8iwReRN+7iP3V6ZXAz/zMz3wCQiUHyaTPnQBo3CYleC/INnECHUsWgL4HONvZIHktqWlH4F6w9yY5uxgkaABScbFrWpQ1EUl6Ba4SqRVCydJYFYluNbby1QQpsd6kZB6KM+DHGJugOtcWCr0GQCkhIonu+pJHBcH0CwgrOhxv4paMgRnt+3tz6bgVIooggAzwARroq8mars2XDKziFoTTE30rDIAqMkF6zE4ARACz7RV8FGC3uLoAxHhbONJxQc6O7RwArYWJ8ZJD7bMy0m6LIeNsnwX3BT/kU4KS3tlBwbjzye+p0AX6a3MFzbf/Fk0tUNiS+bKd2oY+6FsBUT9BTpGBgqg2UVndIuT6ARmIdQpmRVFv3RIfzNHc16bdgHxjtrD5iFHsSj87fzstvGTDs/g8IL2PH2Bn5rU22KX5z3/um8MRkPtcsScG2UHl9/pKCaEVY+uzCyfIF8+gq25qa/yl/lffZ48IGD5RMrCkHbshixV0Iz26Q20yMAYxe8c848mLl+Sh/cbXFDVkLL5vfnLbxlMibwUyEnV2MsLWbZOTD3/anNySRU875j+f5CO17cZ9/du5RY+XcOU/FrPcQm4c11fWB9uuXuh+/TQnuGXabXLyeEmA7tz2LDi31k2m6w9x6db1vtxlc+UjfXkA2+fXYq64iySUf/lgCYybd8mLL8mrcsnN2QjwHq+eGgPNlR+Qb/OM7/KduW3+s9kvfelLby/l2Jt4//3f//3tdlv5cmOYHMUtu9AmM7dwdoekmLU5rO3thuptj33cgHPpHkkFO/T3/uZ3vmQ+tUvH+GtjXK+TQ/hgc27jcK8RKxxjC2K9cTdP7LvYbYF5srSjW+wUY2+Obuy7mLM59CkfsDs5EY66OLB2UlzHnjtvsb135Hjr7m7jRfTZ1eelFBZL1+bkUBKqGNuYYQF2znf4Q7GP+D85ey6kxRfE82xxxB9MvnM37rXXfDU7nR/IA4i+kdYIP4Qs/Rc3FSupd7oD1m7jHqte1mYXWeSS6qLk38eIvsZMY4Id+JQ6pc/3E+fWXxeQ2BfbITdzZMdqHHmPjzdH+60Yr+1cf25c7bVi35PftcbYWMVUtt44yY/YmP6an+VEn4udr38vCby3BF5E33tr4NX/mwR++qd/+u2zYMHKiC3RBbMtyBaMBVaFLJCg4No5VvHssJBs7JBTbEjodvPZPdJE4JoSF+u7xNcFqp3b+to4+gD3tQlgdHVbEu9uxK7qSshNdAAp0Fcz+xhAvQSC9lxb4HfJjBbCfruk1QUhgEVBcpN6xwyEFpgDESUKXd9ioAnemK48OuaC2AIPoBO4WYIHNnbM7wXET+CiJCe57TzAjD6BEG1fcnTnlQhUMF/93rkCxwU55s/HLhEGYF3Sp4Cu9s5XyOe2R0bGUr1WF46XuLaav/PI6tpSdbg+Nn6+APhV9kBcZeyY87R5/eIphHdetenaZf1Dwew2HrfP2j2F7ABgtW/e3kjbnW7mC+SvDwB9BaRbdVd0IYl2ff2UfksetKhkD4tRCABjdMvZzvf4gxY9CLzqQaFgtb/9mqu8INa2GKzvKVjorTbeOMA+So7uGLIQudsi386PFYWew2feYrv84u2NO89LlsR3bSLd5KDqefrobcp8y66fyUPB7JlXiL4W/XwFQYZM3FicJyaYPxJPDOquPreWTa52M7TwXpubV3NwbfHG042vucwLY9ijnEtWCtAueim61rYCdONYYT/Ze47uxow0RqiYD4IKiYqgGBkBV6x9sXfH6IuNKlz91t9beDZmInoaF9ZHF3nEmhtPG4P4J3t3i/zmBTfVr0qgGKex7LyRGLuF90//9E/fdvX913/91xt2mXzFrbXd23bdYm63klwpz3nWmbeW2p1ZHzJG/uvvSw7s99pNCRWyrF0XzzQ2XOzAlm/etTDVPNt801z2pCcxla2IAbArQn0xej7euOSujxIqcBDylYwRQ5VX44x5NS7S0/2tdkre4hA5dKEAFpZvejvyFrGWez7zmc+8EX6LXfu7u5I3Jrls7V/91j7rixdvlfDXjrhs5/nist2lXrIhtmwcFts8S3DHGjtnuyP37OybTVvUEe+a9/gz24CtxNCSo7MBu7PdwsvWSvzJl/pZv3TYHN1YLA6Jw/vb7ltyFEM9JqH+1Hi138UEutqn3dDi4SURa8cXmxev8WlYoWPfeWonvldf9p2cSwIWt1+so6/m/Z1fOye76UwNSo/7+4tf/OITPHwde0ngU5XAi+j7VMX96uxjEvipn/qpT34CXATPruw1kXf1xTWCbW+jlAS6/Vziksgkf7f2rO0+O8OqtOL/kmvrvyts+7sgsuQCoGQMLW4VR7cA3DmKS2/40k6TpaLIb08AuADVfCS5guCnJNgEKnkXWF9w0fYuGdMCv8XPU8LVDlBqbI4DluRGDp3X7aO2CCAVXDifHu9qn98rT+MrIOnv99yO4RY2a6N934JDYawgYXPaIe/20fl1Pvqqzqs7IKnyZzsAWuXRIr666Dnsp+PUFhBcfRov0q52Un9rjCgJNHm1L/LsPMmOTbcoe4pdLdZc2zZqczceVE87T1HcZ/UN6CMgLoh1zWJTX1ABXJeQU+xfItFLN9wSipjoteS5TyQrO2q8suN4x0oqKgjpaHrooojY3djytDOAT2mv/lE5s7err8r7fr9jKLmgsG+ssVPPrVryx87dd88b2/cVfXYtKQBbcCHsu+CkQGSjnt8knm+8LZ63S2b/VzArSPdZ8sycLTB1p4ZiqX6LeFD802l3myjk5ccSG3wXeTn5GQ/905u5k+Pakf/ps6Shoh1piXSr3SrG15bbwXfMv7Xv5Sa9JRrBaP5u8d2uV28K3W+bC3mx6c2n9iJW7feNYX3Wn/q98bix6eaUxs3aceNs9bA5wyeX6FO0Vsb7bizT68b9jW9848Pf/d3fvf3/p3/6p7dnkiFN2WJ383mRkFjEd+nC20tHjnijL5z2sZjruJgj/zQPFmeRW/OqefqNnJqXGsebB5xD75V95V2dys0fyzXNT8WQfGyf4ub6uM8x3DExuYuSYnD9gZyQfcUi8j5fp6+LXfi0+Wrf/BqjzYevux3V7uP/9//+3ye38c63PHd0n72dnr/CBhaQmrer6+qJHTt3tuyZfJ7ZPZLPzjwknUX1tWWxDelmdy6fnh9YzJk9exPvjrnNvfIpXq69kpMdsutP3zuv5KbcL760thEbEVpIP3lGbrnj4McIRPG6tRIdNH6rNbo5ga92J2zzcvGDeHZ9pMf5CbzVfN88o41iQ7qX47vo8oQVGqs6JjVCF5q12bpTLtx5X/jCF55g4+vYSwKfqgReRN+nKu5XZx+TwE/+5E9+8hB5SU1C72pwQfqAg4AuYC8B2e6+dhQQkpYC8t5aJbHbKSeRSu6KnBIlwAUSpLeo9LcmaOMFEu7zkoxXEnbePhVoAyoDKQDbXRUDhG+R18R+iwLJssBOEttcFJgSn+T+lCgLlCVkwLDA6wlMAsnGU70q7LWvSJH8ze+SRMYMlD6BhBJMtSkgu0QAwugClyewW5D6REYAZWShUOwuDvPTVosU4KNz11aBcAH/+mSznavCyW93nuy4PvxkN+ZZeyPHFlT1pY5fm3dHlnHtXEUhWShU6NHfZMF+ry/WBmv7HWflfuMX3TwBy+q0xXnJFH2KeYgTtxMieOzs0CagPRkhBt1Siahogcgn7JrYud7uu9183T2lYLx67lzNR3yiP3qxCxvQ5yvs+4L6C+ArLzZeeRaM37hGF0+6LbEh1uyTXYgx7Ih/ilvaVCzZDXLJM8+D2/GRfP6P1FhhKf/c4vsWZeSE7C0BqLhQOLslbsXhxrvchWRT3Ky9vsSiO3yQQHyHvyn8Juf1yVYuIXZ9kW0rMMWXfbJzx5DECtZd29v41nZ3M8lJ8vbGToclBOnRMfLdXPiY5x16Vpjny/HTjXXnekGOl+RsjIq+En2bg51EcMfack5zGxm1kL1xseQo+3S++fGBEouOIR753tVT/ZwNkK9F1sn+q1/96ofPfe5zb2Tfvs+m3WqLnFh88Tw2BKkxbTxuo54feFupZ13akdaYKC4WF7BpcoR/LhYxT/HgyortifX3/Obd5gY+2XEi1npe+7tzqt7JH8aYTdnNxwf4L2K7eIwtlMRujmczYkdxYeWq/+bZ5sHm+s3t5r7G+MbzElh8abmnb+Ldrr7FsR23M9RjCopV9r24X1wmzxK3JWTNY3F5djsftUhjEWZ/s0nxe+3aWVjirbFmcvVW3tn1iL7evluMRlf13455x0v09UUlJb4m65JoFjUQi+qIjZ9/tC6gv/q++L5POtt5fTRCc6v4UvvS78VhxZ/Xpq4vsLNigOb+5ns+qx4p9jfW4jdxeL815hoD3754WqxY+yX65EZ50e5L492iyOvfSwLvLYEX0ffeGnj1/yaBn/iJn/i22/AQdk/BGEjvW3AlD0UbgNokUhBm54WV/hFn++/lF4DSBRsS5MYnyLsFrbc9FHh3t0OTmASqsJaUARQJdMd3TKHjYcBdxZPEJbyCOgmzplZwK4kBgAXMztOuIlAxUpk+JfDqhS4v6NW/5GucEnWPS8QKgLbf/oErgKMFQ8dhXgWKV161QWMr+QA8IMYA5lt4FHB03IpP4Lhg5c6v4Br4vwVMCzlAXjvGXeKihQtZmxPAckF8ddgCoOdVzm2HXq+cC9rYGZnV73bM3Osj80MFEDltDLdwZm8f0w953NBcXVxdXlBZOdBBbbd90/fGalew2wpL9IkjYqPFhz7Xb0VSiT5EjrYVkLsG0bdPMaw6aTFSAEzfk4e4JF7Sk1t1xcS2i3gQI9kkcvspJT7FDOddf6aLFojXRxQe7ZutsC06qt58d84KG2Sf52chMxanvZnRCwdWAI7Y6ALPUwFe3xZPjJk9KQov0be/2QiSrX0g1RAD8o4cYo4l+NilQhtR1x2efJZeG1M3DueyW6Sr3ZH39rPeNry23RqGjNongrUkh6K3pJUcSq4bI4J8xOhIPM8J43P83Zzt/hspsfOLAZBUYlgJiP1m7nT3sRzTeLfvu44PN/Zr/yn2t8g27+76uoVyiYj7XdG/zxEi29n3j//4j287VfZ99jwd7Hckjpf6DJ/11tPNx+3ru66kCt3Xz9k9Pxa3kbYlrFwnfz3FY7K/+KLyKJ65/ta8QM+OTeY3p4qTbad58OIhfyN6PDqm+IJt19612UUAcZj+5MDiw8rs5m0yuWMk15sjK292alxyD0xuV/nyDr8b6be//Uf2zTcRWuJdnz9K5vWb2n/9ZPZi5564bAEG6bc4vd/cSr55iXXyrB3TzVdre9cg+pCHHovQ/CmWTj5deCAvO/Q9mmH2sOvF7WK4nSsP73gfy1AyuETY1fvNo7ByFw26mcD1bGTn8cXG2WJPPsAuL5bit64pviseuDiyeZzejbuxpHitMbP+zobZfHF07ZtNXbzWhS/x/fUyjic09zr2aUvgRfR92hJ/9fcogR//8R//BNDuhBJ9BWaSkNsACrZ3HrKlyVR7AKPEZFcF8LkE3+ct7TqgS0IFYozPMy0cl6is+G0cCnTAr7s2rIDt/K68SWhN0Ig+5KQiG0g2H4XBTc4KqztWIPCujEvGxi15FTRe8HyVW9B3zzXHJtECy4LKC8AL/gsaXOMW7IISOmm/JfqeQCyA9iSzzhXAKRh/CEAAACAASURBVLgFnoGRJyBBlhc8KWrIo23pF5CjF4U54AdUuZb8jcNYa2s9t+D/jv3qsjrcbwoMuiE/YwXkboHQeV9wBgyyx44bIC9ABMguuUmnAN8FncZQ2y04rtyc27FWbsDiLb7JCLmkTSTIdGnHUW9jslsZCbJzvCxgO2mQPAi2xQZF6OKQ2+tG+CEuvNRB/CSf2gI7fCIR2kfBb+NHfU48bluOKRgUUSWIanNPbV9dIAocN699lvigixvvdp6YefvmW2LwFolW3CkQvUjJrYl7ztlePLDP7ui78Qcxx8aN7SnOIqumR2+z3C1wHuCPIHA7rDwh56wvMVHsL6kkxk5WdtfbudCdmmvHTs5d87HiW3xqbnZtb/syZ33yaYWusSII3YIslrJHWKAxvD7v1t35jVufkXxusd35cridf7vlcGSW21KRcSVX+P0+a+f8XRy88VYcERftDCxBWVt4yhttQz/sWCxowU1uxub6HVfMTx6T6zDSCL49e2oPmt/LOXYM8TSZWEAgS4X32pvt7/wRIvMFPrN5FK/AeeyJLa6NEtUXsxizeYvhjfnNf3y8ubHxu/mkcfHGA3q4cU5btbtihI5FvGqM94IYuV58kNM6jvq1+cvDjYH11+Zner8Y7OY7tn1z95VBr4PTd0wMsdgkfs0PR/zZmT478lKXLl71Lhvjly/EL3hMfJs8vBRppJ64PDv0Ag6333p23+xssiJDi28IWM/MQ8QthnnBjAUdsQh2EbM7rsp93xF9JY5K4rHJLr6wg+4sL7aUT2rDbJIeb30gHvidzTWeFoNpT05r3KOnxp3vFvsuNiv+bHxru2QAb1+5aoMuxGZjejq/+K1+Kz6p7dzBoE7kf//2b/+m2dfnSwLvJoEX0fduon91XAn82I/92BtYfCoYLmBAsvXB84CgVfyuAu56YF1yBJh2/sg9z1GS5Fu8IvMUHgCZQhwwAoolAX0pcFqISEpN2gqTrsTtPKRVC50+Xwm46a1NBTxN8muv5ChABGgDNi1IulrnfHNp0i1A3nfycNy8etz1dEwuBSn97SbbjrfznHwKYoE1YLRJ/wIexUFlUMA82bZ4AXxadN1x9lktJSkVJgWm5HV3PrV4NNcLiOh355J3/ewWIlfu5qVveiwYpD/zpatbVJnnJVwuQdlixxxL0hVMFnjV3xznQ64vQER8ANNshJ3UFjd/ftw+bzG0vy+gre5rz/2u7RJJdIfEu2/es7jhuX27trcbegB+wa9FBTvsvORjn27jXXvkpXDm8xuT20b3nVzMZX8vVtKx3Q/1PT7qGnoT12onCnnF09rf9ycZfzfZ8w/EY69HdphP/QOxwKb3txhdP0eS7Zid1SMx7Arf5/4eubeib597icE+PSPKDpw7trUnHjSOGov4IKdNj9tltgfbj7Ci652/Pp5u1dWnQsVYGuurUwXM+nQ74XRM//IleVf/9CTvrC3tyVN3F55+dq3HaeiDbian7qI09uqLzTU2kSlSaqTdCNKRpfMF42tMVuTPx3bu5D0fsrtHTCtW2XgV9I2jzW03vjafsrGSdNoXn5tzfG+caWHvdzH+xv5bTLORjWPz3O/I1a997WtvZN9ezvGf//mfbzulpg8Lo+KLBYe1tTF7CYdb2Ie7Zp8bC6LKOBsji9uct/aQMVe/nUvzZnHLjfvtl+3zxZ7bnN1+iykcbyzmt7WRS8jtN35dUp0e6QSZQSc7Dj+bo1y4dtgEmybDjkUfdCaG1pevHCqz5k/naVNcaI7j47Mtu/sQfV6A4+VCyL/ZrlvCu3AgFnWxXC2x8yYLOH9xeSSzF8Eg+LwoyWK/mMhH18fse/8XJ8QKz1GcrWh79r32GhfJ4L4xvjFqfSD6Srxt/F3o5/833/bNuMWItc3rG+JlMRO7qH3StevZc2OW88V87RTjNSbVnuor7bd5Xq11sVT9gb+vn57fuMvG4Zmncdx4eu27fkoPZMhPFydf/14SeG8JvIi+99bAq/83Cfzoj/7oGxBEwAEEl7CTLK16NsC2KLPCsnbsSJCYJRFF2sDnkvJW9gY83VYlmSpEtblPIEziB+jX5r53pacJVOGt2G2BUCCogLL6ukSE3CtR8rFCrkWPpLPPgucCOEBx7QHVQCGQbkdI5QckaFeSrVl3riUKAKgChSbwtqE4B34KFsheIt/nXX2kAzIGgiRzoLigqyChfdAxGbdQd81+Y5t0VGLK3EooAEP6QkyZi+IBAbl2C7b0fQFKQVZlWnBTUEQ2Vy8tWp0DYCl+yI/9A3oltPh4C3Jjd37JRPOp3RWIdpzGo1CrfRZ0dryVib4Uw+RyQZ55tpDpMXoxjwLgC36N1ad4ZUXfG1f77B6PFOjtRL3Va/3PXz0w36LEdk14DpJ2L7FRmZHTYmdlu/b5WcEyvVcn1z/5vfhqd92VaX2RnCc7/uYYXTV2tM3GuRYE/AtxL+fs/BJ5t8Cpr4jFvV3X7WHLKysm98ymb33rW29E3/72dmL+S5YtLG9h1tzApjbv2QjyaSTf9Ivo23liTxeGxNL9bvFKbDcW5C1Sz84yhagYhKBT0O56efIWWQplcYyONlcEkp1hCFd2bJGLXem3O1hKnDZWNLbUvze3EQsj+ry12K3tbICu7YZ1m/Sumbz3N1n4ZN+NwyVo2P3OY2fy7trgs5PP5rlx7p+FCQTuLW7Jpsfl8BI63y0HkJv58x2xyfGR19vN98///M8ftmtldj2ChA/BWrATEmq+MRLk3u5+c2nzu4WP2tzGaaGgGIrf3PxR3dy8Jp+LH84t8WA864s93T6aUypH9sC3YCU2cWW882Zvi88eqcAO6aE5nSyKz8Tw6q0+wedgQu0Xq147Yc/Xr8WmyvXiQHNurkP8I+68wMVLObwoaj5mUWrf3RLeXGMxqAuqjQdyIaw/++0LYSzSWDhwd8zmLL/pb37ZR2CIASX6VksgDKtnty3f/FT5kAufnS7Xdl881HjifGOlez518WDHQ08Xxxe3FLvU5h13rPm3tsLuL1aqfdX3HIeN2xZfhQOefJQ9iq3iYW29Yy0+uO0+xcraMKyGdK5v7NoX0Xe1/Pr7PSTwIvreQ+qvPr9DAj/yIz/yCdEnEQGJiDOkn7/ttFMUtBBVbEiCCmPJU6B3G6xbSvZp5cyKoMSBAEPuKZS7hX5jsNJjnE00SBtzaxIuYOoOB0m4K7b3WHfzIWEkyibxAjoJq4l4v0taZIR0BH5KNF6QJ2kCotp4IsV6bUGoa8imRcotbpr4zdv4CoaBEYTTJV5KDK5/NqUopa9eB0gaZ+cMZCjKEIlXPhfEKBYK8grqrv3eObb9yh7IKSi7xd8FTZ0XOQCGHdNTAVD5uZadlSAC/tp+Cyk2TO7+/pgckUrafbKBHWvB1gKFf5incT3N8YLZ68u3rdqH8a/vp+IH+daCr7uKFDt2/fXWJnq3a2Ptr4gaCTSCwq2+rumO4+7sshNk13sT4hOpTidiX0nd2lgLA/5wCXhjv4Vi7aRy5KvskY0Ze/1OrDAO43SOtm7RoW3x5ep15yOqvBkd2TeCbzueRvLt+3aSjOhAXBlLi7IbC9lnCQG5ZXYw3Xou2r5biFo7JeLkDzpZG7t+f+9W4/qa+FXSUAxRpCIRPTuPLVsE26d4LSZ7kH5z49q1K9IOPzLep3E3Ru+anVuijwxv/G+e4c8bF6LPS0z2aSeaGMFmNl5+40UCXiDAjtZm8/u1SeNoXCWzxudLAE/ebK/AqT7SuM5++UKJeLq/scs1bK/xr+3x8dnLsNI3v/nND//6r//64T/+4z8+eRPv2i6GoN/pEdHi5QVudW/cubm5i71yR/3F98YOcaWx6ebG5scSG4g+eYhOHWebxXU3JlSOzSHV81Mca+6DYa/fl1RorK+fXBnWbtj29afmpObE5m9xuDis8cmczKNzlOfqg9MTPN3n0c7XkOkIQLf6Lhf1Dbhrb7GGnRUbb2yzLUSZF9l5Fp9byLsbG2Fq8QIxz3fsuFv8cDv/dLI+Zt+L8TYM1Jf5jh3ydpWJAXIr2bHdEn0lcy92KG6un9TntXnzbGMVrHtjgvhVDCg+tu8bo/pbx9Kc3ljGZoqn2MzG+WR7HZv+r681j/cc7bWPiz/a/s6Hb9kv3fnU/l5a9Pr3ksB7S+BF9L23Bl79v0ngh37ohz7ZISLAX2LP34g0K70SU7fy202l6HCb7wI4YA4Y7dMLLkr0jTyzA29JQnC/O27WR3f2+VsSLIgswJboAayOTRGl/yV7hTsQB9gAMt31IKlJ+JJqQSq5FdheggYotCOkgPwJ4BUgGqe5AJYFFTu/Babk7HjBzAWc5lRyRwEI7DXZry2AsEC4Luh8cuhzmNb/fgcAS7zSq7mVYHCshUbJVyACwAGGKpsSJsZbuyInoKpt3r5uUajtFjbV0QVkT8WT/rTBllukFDgaUwuDFgJ0/VTQ3YLEWF1PbnSiLdcZf+VcexMfzMFv9RfH7jw7n9rVU6He8TW2WDgQ7xA3JfrcPoSsQ8gguEqY7NjIid1yuP8rlLqbj9yu7yB0NjYEUom++jN7N2Zy6E4wulSEt1+xsj5QGYtbte8bf+gXSbW/56PGhNzl+/WfkjVr1w6r2hqb5WstYvfbriFDz+wbAbJnmiFCtvNphF+JNbqqrV9Y0ByhYLQTxjPR7HzZXOQWOUGBSE+KFbdIrwBGkPEnuZO+eq15LkduLt1tZlFNfm4OWltyqd1K+7sv2nA7Jv1f8k++ukRj7bckRv1MnNo4euvu93zP97zt0NsuIrfisRPyJF9Enx19tZ3GIv1esmO6pOvG3uZsc2zOUHy2uL623CLc98mT39ae61P8qv5XzNDjcujmMKJktr3/I7M9r4/O4Za+SGwkuB2wdimV+C5Ru3GJjfy1vgafIFQ+hrka60sgiMvsUv7fcfGP36//5vXmk+qkeU6sqF6aK+mcLoyzuca8+WxxMJKCnBtLbgwpRoDjdsyCNj+vvRZ/NYf13PbTOFXbNWefcnJ1i9j03Nn5IvLdDjpvvOaLYsxkUmxGHmK5t3N7tELfuOt5evuti9mN5+S89tYXsm7j8Izb2fTqh7VnZ2Cxn3xn8W6fV9+1qRKWxgV71oabB5vTmq/Y5M1htdWL8xpv6v8l2m4s+thYbgxsHm9MEs86v9o//3yKe85zrRxQ/Kbfzq263fG1fdsyRrmAL6oz4d7WIuvr9Yy+pyj0OvZpS+BF9H3aEn/19yiBAe2SLwXAJfQAAzteLvnXrdQ71y2+dv8pokuaAQjIPs80strcnTEKe2SepH9vg1PgFug16Wunq7PAz64pmNX/LRy687BAT2IjT201Yeq3RaECkowVMOSjWASAgLYmcXPUZ4G+8SAvCz6+2+44SbRAtQDd78Zx27rkE6LH+RtjSVcyqf3YnbJzEcD77NszzZ38GXrt2pwrswusC5YvEKND/nE/9a3NAjRtVZ4Fms4lnwvgC9yRKQV27OESdh8DcreIVdy039qw4vgGEOO286Vy3/cWuQWSHZex16Zdp736hWuvz1wAy05rc9cG+D3wePu5u/ssWvR5Yuxz8U78WJ+Tidt79wy37UIqEdM+XTc5K0LWxr57+2FjVOcEgNOhWMVeFdJ2R4gtF3BXfr4XfDufTkpGsGsAf+ey0/Wn7/oB/RSo79jOvfo3X+fWrxvbd/3iwgrH3ba7XU8j++zq2w6/FYTdOaJAb2y8RTMyQFya/j3Lyq6X6X9z3hinN7nj+g79mqudcebRxSyFUOOb9vbp2rWFjO6LGBqTxGZFPfkv15LHLbYbwxDZiCQ7AZGDJTQbhxvz5JGNYfIbobAXbAyD7FbeHat8dq03YHqeGAJi536M6Lv5QKytPOh48qZ7xfPNEWJTYy+/u7GMDayNyaQ5sH71FEvbz43R+kOsuF0Rge2WRcRKd1LxCSTIPi0gTv9wRYk+82huqC2zA74pPjzF9v7WuKOwv22U6COTSwJ8jHAh4+rq5vlLJjSXisudx80PbrvnQ8VcN67d3F+MhDwS213b8RQL8p/KsDny5sDm1rYJA5PDfK6xbTFtvukNvF4gNZ/zPFpvdaar+n+JOsTybM7CxGLw7HXEHALQ4m2JUCRydYHo86y+jXvXeg6geCZHFGd1x3P9v+Sp/nf9vndebfPKuv5arHN1+jG/v/q52P5ibbbwf/mB3xsD9cXf2djFR09EH8K9WPNiXeeIt/ruWOrXsMTkdgk7vlFshuRzbn1Wrt6jDV7/XhJ4bwm8iL731sCr/zcJDGADkYKvwNyAKrADBHa7KBzs9ito8Jt21u4lq9anHQIIHKDAA26bSFrgr90+ON8Ydg5gWJApWSqmJIomlxaREr1EooAwTkCt5KD5KeRa5CKyugPyEn+Ig5I/+464a2FrrP3ceV2FLFnpPIC94EoSvsChQJMsK9uCsIJ/eiqoJBvtIAbIFxBDEnvgOrtR2M4+PFgfWAEugIbZlfYv0AdAno7f+RecABEt3gARbZaEKdCufPkXn7q6vn7YUMVXzRMZQM4AYIsZYPOCvo6Dnp3DRi5o/W7y0QZdFOBdORbYFsRWnmxo55bgb1wSh9pXyZDaJD/a7zemuL4yEU+6k6ALGje+1Tfd7rRdSCP6vC1UoXJjD5CNmNsY1/4KqxYlBeON25dQIe/uAtJniZAWDPWdFgPVT22xcXbfyb0FwsbecbYPcWTHFIziZe3sFghtjzzoTczeDqeRfXue2f6P5LO7b4WmW33FxxJ9t+gio+nDrhdvTnY7WwlNxSd7a8HqmVY7hoxZcUoGdqjbdUfG7JXtbkzIts39LnxV17tmOYtNWQxbm9qQ03orr/iE8KbL5muLL3aG1bfEsRK3xjo5bpfQiL7v+77v+4RYmN/AEJsTkoHch1cQ5mQjn9SW6bC2s3G34PWdPyg0xfL6Wvv4bv2VkJptNZ5p72lszaM3l4nfN0Yh+/rWUs/gG4HixTQ+9xvSz6Iq0g+G0VdxUGOr4yVH5UU22tzEBm6+4hviRttwTcnG5k/9VI43v+ivcZ785cybnyvfm4Pl19ky+9SnnM+OjJtOfbJXmMUiQ2Ni415ttfOp/XWcNxZWbzffFvPCoPy8b4ZH7NnZh+zbp7su4DP4rosc4mwX8ZFy25W62GdXsdhR+VRH+946YzFhf8O87NtOSbJsHLNBwfz9ze7pBG4ovmT78lt9tjZZP3jyox67NvhE6NH91ftTHGmMqc/xM2M232urN0Zd/5V7xTVjak1Q/Nd8dWOAMTVuk625IfhaI7DTS/QZ68793Oc+V6jy+v6SwLtI4EX0vYvYX51eCSxhFwQ8FdpWdf3mtrUW3whARbhgXGIOEJKAJVkA6BJ9AwAKIgm3wGZ9Wtlr0d0C1GqdBLrPja1v4GrhU3Cw7wpPbUrSVicLEPa9OxZ9lzyBRCvCZEa+5HlJGn93tbMJFigxXrflAO8tNEvyAV9dxWwil4BbBOxYCQ3ntOhSMJXE3O9dwS7oZleTiyLOm07pb0WN57yscPHAZfMpGAJmWsBdwFHgbCw9vwCH7awNwIP8jZ0d9JNsCq74WsFiycHO44KeArudx26uTxeEAWCd/y0YAWG6ZU+KuY6jBVXlxu8RLU8guIXHBaGKrxY3iN8d8zBtz8jrjmE7j3fexm4Mdycs/+wq/ZNdbF4t6Pa9z+IDOvXbt+Pu2tm9HV8jJkb0jdQwZrGqhWDtiB42f0Tf5oUMa9HLDtlobcE17Ks7L6sfJBWbbz64pFptkM8D3JOlXUx8v37Crtp344Z5s4UWwMZ2Y0/Hqq1dp8DcrpHt6BvR9/Wvf/1th99u4R0ROIJEjml+qQzZ4+bYh9d786uFpumquUKs2+dil/Ejcu2osnixfhCJyGt2SC6blxi08xW4cho/QUTwB2PY+NggvbRIVnTbLc2nvWzGNZ6vuzjcHHJ3wF/dVAZI7BF9n/nMZ95uFZyP9DlgXmQzWcsHCAZEqKKycbVkSW1o4yNTcbFxiP42z32frtgF/+x19UOxvvmzY7s5ABnQWNz42/N9l0NhqsYxpPF0N7ue3Y9I2aeXnU1f+x3RjfSzMNhFWLFS7JAjGmMrZ4s82rg5ZefeY0gGfcj19fX1p+0rb1iMLzR3Njc1pzinceTm2ea4J+LBYmzzWbFtx1W50aP81JhTWd78DFOYU+N07dLx5gI+W/+4ueYSJnzNbloxri/m8BgKGERs8okw6905s1fYbTboVnKLC8Zfoo+f8C/ytOBWXF7c++Rf8ufa6mICP4dz6c/nxXRX/vu7cYIfP9kg/7k53Ll0d229ObP22bG5ls4b2/RbG6qd3pzXPF+MceX6lKuLqW68ZHttv3lOe80V3RjRzQBsoXFl1+38z372s53S6/tLAu8igRfR9y5if3V6JeCtjpKTQAxgXdCgqLDzAKHn77tD7RanAniJHEBuQOCu/PU2K7sGJLq1rfC3utgix1yAEQBZYd4EJsFIUp13C1mJFaGADNl1Er4izm1NEi5i82lH0q4lwxasG+Ouk6hLRgHIEjbS6z53p2Ped+Rpd3EgA3sucEEHBf0XuNMJWfXzicQx5p5nh6bbsfepuGlxaUcfcNVxaQ/gBGwU3uZfQEWmzgVmCrC1W/8oaOq1Cjx6azv8D5gvyVeA36Ll2ibwVLkWxNbHycH4yV0BM5m3kKzNthiqrzzNld91RVwMqe0qhPW/v0ueKvb2aZeStwF2dw/SZcfMTQxDOLktzc5Vuhdj7Bi+RPfOQ+6Rj2fx1c6BTrf0lrDf+EZebCffns83wg+Rb5edWFp97vvm7XPz84/NtgABkp+IAbIWc28RUfttIXFtlO7bb4vF2nLHU7s3J75lzshH8dPx2rB5sI0W1eYgTtrNsb/FwxWVI/u2o2/P7tlLDLbLz5t4xUs7sFpcatfikNt2PQx+x91e7ZlskzPCo0QinxZ/ESyzQ7aBiGN3la3cZCxIusaKyVMOJkNE3+TWxTm/ywMejC+ubh4bTx/Av7680MHCix05/IxOFGA3p25Obmuff3zv937vJ7fvjuzz8o3Jdf+3K7aEqtiw9sXaFq1sU2xt7HJMrNgneVU/+85m2SZd1ObqQxvXZNl597tzO1Y23UKcv7JzeMCYxaf6JTyC4Pbyje1qnZ3v/wg/j0nZ9xK1SI7iGXq7/tA59zfj1oY5FYc5VjKgutAGWYu3lf3O4dvFEY7DJs01SEUxidy1Lx/5m2/094snjfXm28bdzqfxt3myeKNt3jnfdu8YG+ebX9tvc0hlABuvjWL5u7BmZ5+YYAGMXOXYtbN4YCFDrkUu23FqUYHOdp183DYb48Rkb8Xm0/e6+jo/JNP9LV9fkrr+J740BtRG+r3+eGMGO21uvfojAz5izrBA46rfrox2jvncvmCtfXYRov5S+4MvbztXF40HfLnzrw/03OKe+hDbpTPx3mMp1Hpslh7bz5/8yZ+0ydf3lwTeRQIvou9dxP7q9EpgoFpiKLC8gKNBVOBtcWJLvUIDmQWMN6gD+gMRdrdIEC3C+8DokmfGuXYU/E9Eo2Te4gd5YEeApFciRPsSCBKlBaYkuKQHdAIpCie3NVWuxmIcTVrrb+OSDAHLAj7jLQgvYAD4e2uN9oANhKrVVuQOYAR4lji8uzVK4gA4tZECKuDSsc6n4NmOFrfsIgE2ro3RjgTjbpEBrJToM599luhDBlRut6AmK4AIKO4cARK6KNArsDTOC/b0X3tmc8BUz2lxRG7Oc92OP+m7cukc5qcFciX6Kp8C8RZf9esrD8UV4Gr+/MlYfSLC1y8SbYX+SDI7fuyksttnBQdZ7Dp26llVyJD5IjuY/SAr7vM2S0ooYtY+OZmDY8bRWDY73rhH8HmD4cgKMfISAYhOerPDeH8ju/e98r2+xscU7G4RrYxrG9U5u/V7f5MbkD8fu46OxVzx3C6pzd1uP0SYGCKWil0tTBsLW5i2iCMLuYZPVCbT93Y47bl9X/ziFz98+ctf/vC1r33tw//8z/+87Q5GVvHVxiqLWXQ9XS5vilNIYPPZeFrYdnefQtiunvnbjon9ipnGD7JU6LO1Hd/1jXONtY0diEf9sDm66LO0xIDpzC3o+yR/b34dMbj/dgLyJf2KOS0qyZWPzLd3666XcuzvPR9shN/kjOibn0/OSC+yJhN+uz7FU7bDvthoF7WMkYy1v7+1pY/afmNgv08GYnHzvrhBD+Km3WFst/7qGn7fuO68jhcWWR8Ive3oG8m3Ha2z9e1kHcmH6GP7JfrWD3+/fk8WjRX1GWNwns8nu2w/2iOX+p9rybMYqPGaDm/urGzpikyvv4slCBR/P8Vb47p2UfLnXl8cURn3rotLHmm/bd1xdizFVyWP2g77rt2TiUW7/V1cDZ95620XZPlWP+0y7a5fGK7PkmxObazznd1XLpNjsUttqXir2KxykafEWfqur9OP+MGuLo5ru8ZR7HNtqfHizq25z3m1Z3EbkVabv+3WLvddLm57jVHXN27cMdZrh45fnFeMem364pKrW/rZeWol5PJ9vEMxh7H93u/93jX3198vCXzqEngRfZ+6yF8dPklgYPqCtqfEKoBKRBIOQq+7Vdx6BNQUsEqsihXXSwpIKJ+29dvRpQjZeJABt60WMUhJwKCEZBNwwSRwAIQrdo0RIaFARoitPeMGZNwuJPGvH4WjnUB2FDS53WJVXwpFBWILQgCnt+A0KbfYQJwqzhTZAOf+Jms6eLot55IH/bvAwQ6VFlYK3BKqgGVXa3ee5xEZF7nSGzkAJ4pfOkYAmSdZXZBOl+aqSG3h4fu1mdpDi/4CQ/0+gbLqnw+61jwA9+q1hIn57Lza5SX6nHdJN7cZ3jE/FbvmWxm2YNvxJ33Un7rjl7+tDTuJPMdrpFmLfzt8Ziebp1iD0EPmsd0SgH12FYKnu/rMh58WsNYHECF2IA2I2pE1gmIk317C4UUDO19sqjeEnwAAIABJREFUnDx7mytSe32V6OM3LeTYkHGR8/6eLNbuYmIJj+riKQ+w6WuftyC+dtfCvAVEgTvf3LjEZmR7CWoy6U5YhVPneMeIkGmMdE4LueluxMdu393Dur/whS+87e773//9308WEVpAkQmduZXNrrMWHPIMPfXFB3bv0E1jrOJr89u8Z0PmzzfIgJ97wdX+totOUVo/bYwTPxROjbnk3pywY8Yzcn02bjx25bj9eWRfn6tL93eBrPECWTBZjujbLby7xR05Pt9Zv/vdrbt22Nl5Se+IHPmE3bc/35FEfKDEC9mJJ2v3xsH6CV9g9/ttMmxeaOHePCoe3wVR/tbxiqnmyefqxzefIFl2e+RIvd2uPrJvO/xG+O3YfnMr5d3VLHewK+2XuLuxASHSvFMSoFiFP+u3stSOY2TV/Oq6+mvx3I1T8JfxX9zS8y/+LeHRXMd2LjYgq+bs5ugrN5ikmKV2YzzG2LjfOGccxnjnenOz8Tduk7U4fRfu4Wh35Njhtz7FDP10wdvCRxfy7WhubKJ7flc91ReLr8z7xj52+ISBGwcrlxs7yKbH6eljuMfvzdlPMclcrw4v9oOXxLddN/s37tpr8WFzMP3Up/ZdLupYybN2b061qWtv9Hj19GS/zec3jrI9tghTeUxTF8M8PqW2vHH87u/+7hPMeR17SeBTlcCL6PtUxf3q7GMSGNEn6AK2ktIFUQU0JVaAAcm/z6Aq2HbNgrLiybXAS4uhJaHeXmqHn+QrAdw3+15QpQizUolQkJgUPQX2a6MrhpJsx12AAHgC8xu3Wwd3rYTasfSNwR1Dgb3EXd2Qi99cS8fAOZkWPAGVCkRgS9IHINa2W9oUgL0tjl5bdNPLPgv26UMC39+AQ5N6ZTOd7jyk68awYhKIQMC1YH0iQ4CM7qR42tGnXUVvdzCScwFQQRbZaYMcnkiugp4Cd7qqLtdOx1Hwq/87po6rK9I9v4VIC8uNh1zpr0D7nkuH9GkO/n4CimINGQFza4tfItBW4G8n3wiA7fhZ8b/CH6EG5CnM2ez+nv95FlXJvtmQAne/s3F2VkCOgGfjLcgUPH05gzewusV4O5PsROybeicf9ojUuQUW+SAAS4ixIfJubKdbpMgtRrrgUFvUX/26BdLNH419JdNqW7U5hYZFEj5Ym5p8Nz67mtliC8E7DnFZ3CJHO5qNzVx2fATVntf3+c9//sM//uM/fvjqV7/6Rn6M9GAHdM4G7Bwf4WVHH6KPDs1ln919vLkaT4mNWwiyKUVL/cc8kc/m6bZcvt6cff2zNqXtFkhyL7If2e7tm4g7i27zH8+Ac9svol3MJMfOdd+fiL4RfvuP7HPL/uTcOIQcldfEm+l4Y6RDx/f35FYiRU5iY67j43RaH7lEQsdU/GJcfE0bxQTiNuyieG9cLJHkuLhcDKP95l8+M8y0mDeCb2Qfwm/2vh2udvZNpnxyfTRfyudio8+bbxs7nsiQG8PEBH4vN9Abm2frzjc+PuW4OYtBjS2NJTd393z2euMmffX3tk8WZFCdkNeOFeeV6DGn+i95GIu+18eTfd54Uj+obOuT5k4mfHxtwWa+99OCrGdmiq+w/+Z8d/RdzGkBpHGKzZcsM97qt7nPOHcNnTiXDOij7XZ+jRXaocvGl9psc1H1fnFac+K1q+u7N5c3L4s/G7d81xhUO2ncah4Xl1sT+J2N11Zu3DUG46oNXzl9DF90nPJz/efamw0dFnf7KAn58MbD3/md37lQ4fX3SwKfugReRN+nLvJXh08SGIgHQCQrwAQ51WTUpHFJlgVb5JUCqeCvQM9KtuLmgh6AViFjp5wEt/O7i7DABECUpPxWoq+EijGU2JN4Cuw2pyYWABRI64p9dyQij8i5uyDdHoi0aNJtkb/jJRNbyLbQlGy7Y2bjLFhXzJAx8KN9Cd+8rMK6BY1sXN8iE8DSVgFBZe4agE3CR/wiBBQcyBvFk+uQgwXQF1hd8E12TwByx6rHC/wLTHq9cQKCHUOB/i0yWswXePI5RCwdXTBrPAW+BWfkz/fb3wWGBWaKrwLN/a5gWh8lqwpCW4CTUQm0Amjjrj57W992xK3wd2vfiD4v0nGNMSouZqceOt/bCmfHnl3l1l1zuDZT/ycL9l4/3lg9pNyOQzuRNu6RfSOGEH3T8Y0H65u9swFyK+njN/5ZcFzdKQSv3e347Elsbj6YHOqf5HELj8bU2sPGUh0/FRotMrojwXFztqOxRIni6RY+4uUlMI1N0dKcsL67s2+38n7lK1/55DZeu6XpRVGLwO2tu3KCuEsGiL61VSKj/ih2iZnmWL8km51rHHx+54lV2lDY7pzGd8ebb0vY8Fkxf/PpyzCQbTsuFnvpg1tBEeuNHeyouxPXRp/R9wM/8ANvL+T4/u///rdPu3ftFpo9lNRpTmnhOXmsn5LIO3fXro0W/RuDdl1n3DdWsfkW8OZ1Yxk7bN7wHenW8dnVzzfZi9sk4QJ9mwOsUr9gN5cQWNyjq+1e3fMq99/z+7yUxvPSuvu9ub05iN+VXLqxouRacU2JO/myRH3th4+wO7/BF5VL41370wddsfWn2Na41zxqzM0Tba8+Wfu5vn2JvsZJ/lrbuXm9ui2WaFzcd3prTJFjOsf6krzmd/nm6hr2RsC4pX7ny83rdzqySNzH8BTT1X7vHG5OZn/0RjZwPdnUD+rTdNGYyn7hosa/6re2csdBXxfb3fG3jXsuO6gM2K3cpZ+SobdNflIZ0Z8+SobCEs1L7KA+dGN6c0fn3+NXD/RVkrGkXvEMv5dfbeoQF+UGCyUegURnv/3bv13RvL6/JPAuEngRfe8i9lenVwLboVCQIhkACk1WkkETTsm7ffeiixJ9EmOBA0JnfTtXkgBUgPSNyYqzglTBArw8JTaJXeIqUWflUQHleUsFNS0ulkCafErMGdv/Z+/OdW3Zsmrvn1cAA5IsTtaZFCmqh0QIJMAAA6UgqQQiDRw8LDwk3gADB/KAKMQzfGpL3y/1p99Yh3sN9nbmlrbmXDEjxuijj1603saICLe6Gm9Jyv2mDUTf5LFDUHst4nesYLMrogXGF5Ct/97ehOizglpACcAqVLuiTH+X6CMjMNd2FSqX6Ov8uK6kUcfNHiabttnErrm2Y14BhQKxXXd33BjjBZmAlduZFVUFMhessNEWkS2ICvoLnPq9bZZgqv2QoT6yNkr00eEFkcBPzzcfBb8Fmy1QXLdPc9ZzO8aSReyuxUYLYzpoMbe5WgzxbD5E33bz7RZYz+hjt0Arm7d7ygtbPKvKrYUrakdI3DkWI+iwcbD2fWVusTP5RgLt/+TdTsTt6Ovz3OwsumQEm67+1m/nl583DpnrW/Tpp/Ee+aNNsX3XiquNN7UR57Yw4pPs4+YHdt1igq2UxKN7drK4x97NQ3217ZkPxZuCxCIJ2XZcgbHPjXdk3F7KMaJvO/v2oo7tdJp96H/n9nECKzAQfXKI26tLGiP6xOkWl13AWRvihaJ414hFijy75T3SwO/dkc0/6UTRyjfEQnmFvCWQ+f3Gbdednapy7dqb/4zg264w/7dTcv7WftlEdyCtv+nRbfnf+MY33ki+EX67hbe367IhsnYO5awb7+xI1CcZLtE3PcA5iGrn8r3asOsbT+/3nSPu8R/z6+Ul8/39m3x2J+9vz8tb335bHOQP8habuPG6eZlPwTC7dja5Odoz+5B92+FnV+Z+vwtL4qkxwDrNXyX76KuxgZyuUdzXt5tDig+KL9km+zIfd7Hm2oO4Z67W5s3LzfGNmY7XfsXCG1sRMP29ebSxuqRG26Hn20djHhzZ6+hWDChOKPli7JfsYbMlQe+dL51n+Nvivpw0W9W2vCmudfe8OL1PehHji+NqO8UqrlE/GFfnvjjMPPKHi5va511UqA3Sb/MTuYsd7pyKK5Xvxo76Mx2ycQsl8Bebvr7F/55sgwzmWD6QS9q//pzb+WqftaPqxvH6uJjU/sWCzodj3VQhB298dpovNlooWf3WeP/973//quD190sDH1wDL6Lvg6v81eGTBhB9BTr9fkkTbTwVfiWuJEcJWCEpofpdgXsL1fYrWUh6AJXAvs8WkOSXnCSYned5flaIPBNpCeMWscCqtoEZCUiiBjwVdQC5Fc2CY+MGUEo+Ih1vIQ/4Is9WZDXhd9V/1yIEFakSq+vpZfLfhF6gAPCU6FOgK4wUSsaK7ATq6KggrrebsSMgqQBOIVdicu3Qkx2dCtDOh/785nP9tfh+Au0tdvTdwgbQJl+LoIJLMvAZ112Qvd/Zg7lav3ZW9DlcBVnavSBJ+50j87xrbgFcPym5Sf4WDfRVoEs3AJo5bOGjLWBTscredi3SbJ8Ile2IG4Hmtl3PZykZzD/2aYeTHXsrXr1tUqHtZS4KbvEBedj4UZLP8fonf54PjgAaSTFZPZ9vRCWiD6Gy/ta3OacLY2qxR9/sVxtikIWC6tN8OGZ+xTcAX3xDPN0iqb7ZuC9u+F0sqk0U6LN7/a0tRErjD19jN4rPEjR85drfLQ7XZ8lLMZluEKEjqUb27Tbef/iHf3h7QceIELeg6s8CliLDyyH6Io716QVMnkllTGKxeeMrHaNn39kNvnlrfrD72zUlBte3wpy+dj07E6f5v9hgXtkxve53/XkGZYup+ZCdfCPPt1NsupyPPT1ugK2L3fPp7dz76le/+sm3vvWtt518u213xDhSc2PvvLVofI9U6bxfm72kQv1B241vdNI4vu+3uO2xYqyS2W53nq6mH7inL1ZBDhvz+l8x64VpbFd/JY4uXnrCU3bkT4YR2rPzvYl6ZN++73hf0NW8IyfKS5ewMB9I5OKC5izxXw5ynRhVO228YK+O3QXA2kbjX+fqieiojTSGGN97+KQYufmv+GXHi11qGz1Pv/u9+AEmqk8WKzi/+IJ+2FDnqTqi/+sDxWHt33d9Fq8sJxeLy1GwVh/90thUv9pxcY3M/OdiDvNIpuKfXsuWikF7TF6S95t3YZ6OWz/FMvW763NP8z3ZmxuLNcjR667v0AWbozOxDT7WBx02x1/f7TzD/Pyy7TQPT47GU1jY3NSvfHe++TBeevUJB4qRMI7f1W6Lnf57jAY5Xjv6rhW9/v4YGngRfR9D668+/w8NuCVHAimARjq04C/wLnCS+BWkAIQEoxiUVIDofSpQCq7atqRWQCVh+kRi+ZTQ9YuEBKzdbjcgPRn6dktgSTLTxi2yJaz9jjySGP1WskZSr64VPnaH2IrudgRg0ao1Qq0yuXVCUkd4VLf6lsglXbsLARtjVDDtugI1+i5AV1B6JsvkQPQBKuTf313hvfbk/NpCwfL6AgT6plP61o/xIWXoV0FRoqBAccfNmX7Zv7lVpAO9nddbiJCjwBg4KyjSJqCi7+7qAyoBLnZUgOS7+emuHf7T3agd43630wxI5wPvjVWbk7uEq7+vzOZJwVLCo7Z/33Da2yWdZ27ZX+3OrbseOo/422eJXHMgHtWO+DV9t7BoobQxICdH9I3AGGHh/3ZEWUjgX/yXTdmpZT5ugdj42pVut7CII+JuwTSbpPP93V1d7OipKGxhws7NLd0Zyy2OGlMaK31XaNErv2O7LRCaA5rEWpyTFSkgHjam8GWk6s4ZwbJn9u323b2kY8/sG2lVwoqtyRXdYaet9Su2Ifwa6/kd8o7NuQ7RtzZGmNGLeOd6NnOfWWtXevP12lo/O7ZYUL+rTktqlSCdrHbYlZTiXyOH3BY6ndkt2/y7fox5fjB/2G7X7eL75je/+cnXv/71H+/ks/B2ST42Uxt8KoinGyQyPbFTu9zFWHbBhsS4S6SZQ+00htW27vGSF57PN11NPvkIebq23frM99e2Z4Ca2xIP7a/5+hIJ/Nq41r/dfV7QMaJ2/7fjr29Slsf7dnK3ttN/82EXHTcOZOHVIWzSxQ0LouKV+Mtma1Py+M1ZjWWNZ3R1yYnmNXbwNM/aov/mxebA2lLt6WIE7fhszDOG2nevR4CwvXsevV1diMdwfXNex9X4vO83VxVbre/GtUsQmUs7Qy+OaKwiF/slb/VR/2+8ry3ue3GN9ppTNy5Yqf5Cp81l7/k4GyiOc+6NU7XF65/auUTf57Urpt4Y0LlqLcIuiw/YbX3zjtt4ijnNWcdqXhufjEu87Xz1u7mAjRB5FnVbH8IedpJ2Ac7jDNb2H/3RH9308Pr7pYEProEX0ffBVf7q8EkDXnog6Et+zpWoBXcJrAlB8hCoJRh/SwLtAyAo4PO7vm8hWNmADcnw7ii7Sb0FmluSfO43ZJnxKoqasLs7rLuikBl+n/xPRBigegEYEtJuEYU8Qqi7ioBhoH3X2lVCZvouAG8yL3ABtP3umhZDAHsLRTtxFJAKAYXB066O7khU+AADBXU7tvaB+Y4fqXJf/DJdAZP0bB6uPpGLbJqdlSC4BFXBWXX0BMbpxO7GnUPu2ogx+x3QQ1ztE3Fw5SnwWtsK6bY/PfYWUf24vUZR3Lmim53bHaDX//Vf2Z/8fzJ09wWgxm/pElHVVdzJud0sno3WXVR2c/IRc+9zeltR7c2gXuozgoI8LXxaDNO1eWys60KGMexaRN9IDDv6EH4eHo0saqHFzzZW9oKwNHfXjkv0IUTrD2LdUzw1TnG/BdiTLbdwbSxsUdacMNn2NzKghOjaL/kB4Is99H0Lns5T81LzRHciTDYFj/GaqzsGhdJuX9wup72F9x//8R/fbm30RtKS37fQsJOAPtgWO9Mfe2UrFnLoYOffF0+1ADLn9LmxI/qc18dPiKsWoMTSp7zNvhCCdKcY8zKOjXV97LiX3bhFfn42Ut3tu+a/+urt+LtN99NPP33b0ed23fvszbXR8ZYUeI8Y6dzDCPTTmFV7MHfyotzKLmtzLWQdd/71n7YzfdlRPDngDbF4x7ypuT7pWYZI1pIzlwgQt4y3uMu58qqdz+Zt9r9dffu/7zvuVuKS13b3N3cWp/V2T3Fs1zfXOZ8PyLuwzeTurn86b1xGZhXn3fliz3IUH2h84Scwx8WqjfFPJAabuaRKbUYM6GeJH/K1/WtnF9M0Lrct4yk+uH2RDZ7Wl1hocd6cvRdLS5TBN5tTeJGMMDV/LOZjR9pyTnMFHbtOXjPf5Bev2l99pP0W8/X69nX9mV81DpG3+LC+cXPw/ZtN3Dm5dli5jFss0IbY1wWka5cXu25MjYv63Rj4T7Hffpdrr12Ld+yoc9u8Q9+XaIaPkHfDfhZIW/u1BrgbI+jmT/7kTzp9r+8vDXwUDbyIvo+i9lenVwMtOCSyFkeCeckRiaEAwbUNyBdQPZ1TAqTJt6ANGSURFJxJ5ICh21rdpiKxrh8rRUsOnu1gZUjSKYAskKicyIirp5IABbxLcneHR69FNA7M902OChDACYkmaSJJrah2XoxbPxdEApf66Hl00aT/BOyBD7pXPCCOAOsWnQMJSEE6QShV3/oG/gHdyYncpCt2VhJUUcBm2BAAWUDM7i5wKpDhN9dHarP0gbAwPnNhvmobLSQA411Ph3SqDfZpp555dXtDbYFe96lgRhgAY3TWwpxttC9tmZcbA66eC55LrAGaGzd9IwjNI+Jyf/dNayX6jNfOH/qgNy/hGFnjljhFquJQTKsvshtzr1066epygezkmHwjM7YDytuCd4si4OpWSIWtgspOoxE3fMktdMh1z6i5K9jr03O++jY6O/3cVlUbFMvEJf3f3HD98el3xYCCgZ9NfvPI/vhHY47ihO0bb+NRiwRtGA//6TmKL77K1+n9Fu+TefY/O9kLCra777PPPnsjPUZebV6QauRj73YdNFbPrjyrjg7NH510gWVtIgblLQQdvSDC1w67szN1umB/Cm1z9ZS377yKqfssmaJwky8RfWt7cvIxz8H0/MvpETmK4LSL72d+5mfebtMdwbcX7OzW9v1GL+ISe2reEns6f9cm2Y0Y2pjOdhAXLc7paefTz5P9t5htvNfWJRaMZ/NrV/HOEY+bl5CmxS77XQxU1LIJuce8TXaxTfv8wic52ZCYuL63I3M2/7S7z1wjIxX72mvsFjvXh/xFv8ZrYap6M2cwAizXPExumIidGV/tgU86tnZ2XTFqiRZz37b2O31X1s693KAf51182Nj1ZGO19Ssjv7zn6OOOlZ46FrZYHdQHJh88vHOm/2LtYiDx14KvGMIGG7+qq8YYx2GB+r7zrg6fMBld0sFTfcAvO9/mrWN4srWOm4yONdeQw7jI3nnXZ9tpn/CR39umOaX7nWMXW/Mf24Gr6AV24avXBo2pC7MljPVPvyUI61udV7JWZnOhXpKnxQR1kGfw8T/yyb1yqnps54lLf/7nf35Tw+vvlwY+uAZeRN8HV/mrwycNLPgLtF1hKbC4ifMmnAIcQKSFvvYdk4gkwq7sCv6SX8Gs212atAFvBXLf7nWTX3fCDDyXKCPbU6FDhl1PPoC145SANr7eHrnkc3d3SV6AgoKob+csyAG8CqAkRvq7AJUOn4qo97yhIGHnAOhNzuZzv69P43ObjhV8dsNekEqef2WnABKpwEjffgMq9rei121PdFkiVN8FO8DTnWPzC+iTo/qn2847ndRGgRzFe3fU3fmqHguIFDwK+bVlXgCqFoOI4gt4usORb/MB+tEH/bZgK9G388hIhhaR/OIWfIo9BIkCtIVBwS1/0A5yzK32dq7VFycPgGc83WFaoqa75tZX7buAu2C2YJ4eC2bNzWTbKrRnCm5H3245XizwLBkxbONXrHrb5W6ZU0h7eQjfsUiBzOuzRu2EoiO3++35httd2F1nYt4+FdR0cAsa/n2LQccVLYrhkgl8Y+fw2eYJ41rbYvi+b95q640JdMYOW1A39unv+oy2Op8lwaeHkVQjPLajb6SHl3PYreYZdOz37rQTD0eMKKR2zLw3R/Ajtirm1cbYmZg3G2O3+to5a988dz75hYWS2m1jpCJQkcf3N04FlR2DCsfFFzsRN957e/yunb3ODkfq7RbdPYdvZN8IPiQ1srgFaGO1HNuc1QK4x8VwMUHbnQv2qo/alaK/GMO1zqfD5n4yaJuPsDkxaDpiv3ITmelPrG1MFvc8r68Yih9MdgsdFhEuUdCcY9zrZ31ORrdizwe6S3PH+8ZyJBBbqJ/KrzBLnykM58iFN8eyP/KwW7ro3/BD49HFNW2/xMaNaZ3L4sbq7+LWEh2XBNTetZnKwI7YQ6+5ca/2VLt96scxcaJj4PNid/vZMYtpmwePDzCf9YPqomPccXp58lu/i/n18/kBufht47qcIW52rjtm5xVT1Z+b5/QHQ5KHnTWPtb/O953Tp7jwlFs7/7AH/7zzWmyy6+hnsVk7HQPMrzZwjZhz26vMcDocKofUdpqDGlubX2rXO6d5rXXG+pbfEM0j+Sxgygs3bjaWwOWejfvDH/7whoLX3y8NfHANvIi+D67yV4dPGngqvIGKm2Rdfwmlp4TbYw3wgEWDN5JAcpLwG9h3HSJDUgIy96lotfKM9GmCKxnh1hnAXuKRqNZHwYi+6as7eypPV6yBbWQV0NDxAiVrQ5JDEhaEKVzIpGBUaEr8naMWcl21pLcCsiblC9DIQcbOpyIBwQIcsBGAAjBAyBpPbxut7M6f7i6o6NgBLnL0dsf1YZ4KViuboh9IMkfapSvndQfsLQiqN0VOiT6ApsQ2wqoFCQIIaDHnbG9/I1ORZLNntjc9aqME3Y6XSC/R03G7newCPkWsuUMokKF+C4ybF2RlV5UvWV5wbT7opyQW4oEe2fk+6awkKZtDRJfA5ANtw7z6zdwXhBfQknVzYEefl4isMO9ttZNZ7Jmsbg9dkT0yyZsv7ehrkTYdWOVGunSHpv73W58T6GUKu37/xBdFNbvgqy1KpgPja0xnLwqjEiq1E9e0YFp7dNq4xGfY0y2yxGQyVa6ey9bEfrbIx9Y3X5pNtPhB0CP23M64XU777pZGPkl39c31t/lkU/rTjzHLC2Kg+GHXpvnp4gb/pdddu38I8e7o46fGX1tyjGyzifVPFr6/8/oMLuNs/xZ67FpDAk2mEXrbwbfbdL/2ta+9/T0ifEUcfxLjO59sxLxW9tpnf9decw5iof7aotZ3vi5ny4faunKIEXDMrucLt9BnD0jR/S5e0+euL1FKJ409YgusYpGWXa1dCyrIQ3JVZxfj+Jv/2d3qRUZ2tvKJkX4bC+wit+p77fgvHu+3yWfBgr01ZzQuN1bDFH63gNXdguapmKn4rbn64uAby9ia+azuqmuLbcVHdFJ8W1vy+1MshTnYD5nNd2NxZW77+17MUrttfGcXxR3iyGyTT9dvXC8+81c+Bg+Ie/yRfOKxPF/MtbGW6OsYap/1bXmmcf0phzUHdS6fcK45YNP1v46jbbKX2o12eqy2eeffGPVRIqwxyHzSjx19zZm+I9NvfSW2Ft/0ev61T4tQ9fXOQfHTk5wds7rh2g87kffgHAv5rnNe86g4Sg/uivjLv/zL6+avv18a+OAaeBF9H1zlrw6fNHCT6yXZJO0muZtsC8IlIOc32ReEKHZ2rOSJpARkNWkhBgT+Fh0KNDsLJCtgYO0gGZpoyCl5FDS5tomlfVd3xlnwI9kr6HaOVSgExvqzYia5uy1R+7vufndsxyU7Rd9+k4CBq84ruQBnIAPwMZZ9XiKs5MyuA8IBc/MGKLE58igmCjIKmm7xoCBVOLAh4+kYAO8LuCZzid8C1gJh8wCkm38yTW8ttAsUEXoKrF1D5hYZwBcd2+lDr/QJYBU0s186abFZgnm/IwnYBB23MKWTC+ARfWuf7baAnOz3tsESHebk6sCYLzlNv7VZ80xfnkXnVlQ+yR83BiQFHZLdPNDJ/u7uU+N3Xv8ueL0FfP2GH64YV5BvNx+SD2jtruTJ482lHo6/+KXIKmm9vkt22sVXED8Z7Bz0VtO99GC3Eu//CD8kKTtl/17KdHNEi6mnIsr1jTn1Hzoy3OTPAAAgAElEQVRCVk1e802fYiZ7u7GUHYktTzI1VvOLWxiLV8gtfzfXTL7pHemy+dntvCP6fI7ocFv+rr0kX/3GWCcfcqN5oeTI9IYImY+w1/W1fsR5561Nt9wjkHdOC+4uCJRkWHuNd7ewbqFvPvWrsJcfxJvGhNnhyO6Re3vpRnfxNb6IZfu8NnmLWnG9NofMaZ5yHju4JI+YKsawNwSx3xXE+tOO9uVrdjT5ZzvyBHJr5yP5pqP9rqhVCJcs7S28/Gc2xv+LR+CJxia65JN0Q259rm220nwqPiLStqsV0b2dfnuGH6KvNoqcLGFnXLNhsXoyu6OixErzhjmQ00sY9lmWZDW2xi/zVnwB3+nX3IkfdFJ9OpedsNPJRpds47YvBrElshQfabeyF4vpo3YvZrlGDHUuMq0Ypb7WGHqxWhf6Ki9bvJhy+hCj5Qg2VyxJlsZ/89zzrn87p21XfnJ1vumnvl+711bn1txdPOrvXc9PjK/YkJzi5c2lbVcNQvfsQx/Ngfqq/p3Xeqn22RgBQ4nfO693v4h75hFu8jgJvgefifvyXHVRGZ/0ZtyV1VjEsuGnPc5hcvtfm5ucxuRxBhZo5KA/+7M/e0/9r+MvDXwwDbyIvg+m6ldHn6eBElMSYROi35t8BXPJvWCpoMS1Emjbb4ItgSdBtT9EYIGigrmkVZ+D0x0JAIYVcNdI9hKNvgtIgHkJqgm04KpA5QJLYAMZ0GfLAZZA2JJpV+L2vWNVRJBLm/tb0Xjnw7kStPEB1nduL8gwfxKsopDMgEHBMt1e8qbgoCCvwKzAs+CuhepkMscK1hKdBc+Tt8RvQWhBVAnZysbO105vhahv3J17rr+2wI52fN/d1sk215eVVG0q3HbuBbudG7Zp/ls4kWN9Ko76e4kzhIS+FGv8dG3R574Dmztf4WdOrm2U5OscKkxqi+zNM8Lctlqy+RaKrkf6tbiZbhEfk6tkaklZ9qdwrW3SyT7FQXbRZ5l5rhbipivPG5f+Vzjv/4glbyxlby0e14fbdZGHwO0lYnoL8Z4VOJJvxJ83F3s+aQHz2iKjcYkXLYqbS+hFXEe68Iv66/TbOGuMt8Cj1+aM+h9/bQzqPDh+x8DfWpj1OsfpVJ+bFy8q8IbS/W3nZUm1xg+2UzmuzPwUIdRYsLlZ23KaOC8f8Nfm4L51V+Fod13zsvh/Y1TniM+3uJV/W5Rqi3732/x0t4zvdt09i28k34o3fisG6c8YFhv4q4K6uZh9tcj3XZ5RrLLN6t94G/+bs+RecXfy1E7NlzzThRc2b4foxmpexUtF6M5FrHd8CKwRfYsFYpUYi8T3t1hqh3Bx2yUbaifXt8SZ4rPGuRHbi1EIv9n/ZHTrrLso2Lz4KY95qUdxWB+7IW/wffMsP/ADNokI7XOPS0KYpxu3tP+Ec2sn7LJ2XqznXOcVR1a39a8nWVzHd25sJefFmc1H7a+Yp/Pd+GxuzIUYX1m0CTcWj1UmcjWuNebXrrTVfmpjFz83XrV/um9urN3TzdN4et5TnqH/27fjxW5iSMfY3GK+24924Lnqrbm0cZYfV3btNH/LB/rVhnyBvLXzrTtm3fVRu4bj+Ph9XqY5gZvYUcdYn5oc+3drrNZ2Nj941jFc2WsRfzsXHlIvibMb2w9+8IO60+v7SwMfRQMvou+jqP3V6dXABdQNzsDABRpNCAqdJl7FdhNZQUNBjyK5SaDFmt8l2SYuyWvXTg7PdelD7YHGjcXOCzooGGqiNF5FANmBEcmmYLoACNAsGbBjVuWXoKxEFcQgrhRXxupZFeToSteOGVeLzgsazZk2yAisSqYF2wWgQEUBoqKsZE5B0gVy1bvfAKYCuAvSyApItV+ABagGosyN8QEkzjOO6gzZ5FzEKdKKDbEPYKptl2wjy+QvaVS/6q1Mm4ON0Y6i3hpkl2f9rYUL/9A2fZK9c4Hg4zf7ZHMIherc+S0kjJk97TrzMrlLqCnC+LICeX0AkuaJLOtLIavA9fygpyK2vix+dF6M596WYs7ZMH/cZ+36EjcF8JPHPPaW2saJEpyTz24Zz8TyDC+6asFE72KG3VuN3XyVn7pddyvj+z+ib58j+7zJ8z73UFxSdIjJ148b66qHyd5YyR7IJkeUQOFD5gc5wsfYqFgst0yGnstu2L1Y03jUYoS9ak9cuMUXQna3L/7rv/7rJ8i+ETF9gYY4tDEi6Rpb+Gdjmzlm+26/Zd87F+EzW0KO9E2E7H6fu55NILxaxIm1LbrFhxIAyM7J1bhf36Q38W5z6u3YI/m2k3SfI5p3nF7FpzuP68sbfe2K059r5XI6ZjPmlZ+ww9rm2jBGfbOt2sK+b14VoDfOdZ75d3Mina2/6ZYtVM90Sk7yW3joszqdY/4twlyMIKZezNacW4zm+NXFxQ0bx+Tysg47+ha3vIQFkWeM9Iq49EKkEiElrDdGu+P4PUwjBiP19NmXFW0Md0e9eXga53sxQt/01Jhw8yo/LgFzsQ/7FP8uWVP7ZOudD7IXb9R/XC82Nm7Un41XrnN++2yM1672NgeNx/Vd8bvXizMdX/VHnua46qh6pMO2ZV5ujH/SIblaczQG13drF82BJfPopETfnRNxiMw3B/ldrO55fpMvYIvidvIjxmBDY+xY1QfORfSpNZDxdAr3wJ5+Xx4pPn4i+mqPV8f01nEVH1VOi6TONR4YynjtAKQjcXRyfv/7328oe31/aeCjaOBF9H0Utb86vRpQdLVQKsD2XaCW1BQY7xEPBViSeIF5i0W7mSS5AqIG+5vYWtgAe01MklPJCMm8ic0Ym/RbsBY8t62CnKuzEnh0YRXKjj7FhKSIhNAf0gXB0dWvFhlN7BfYFkysnxbWEjNQTY4LCCePXYUXJO+aEiJN8AViiil6uvohyxP4u8CQ7dFXdxLsXMXnvl+iS1tszLXrH6EFBJXwq660b0z0tbatQhawTV632Ol3n4CLoocvKqzsSgNkqsMncOj32iWQWkLAd4C/ABGIojsyPM3X1cmuUbRdog+ZochlG3QNONfX3GbaZ7eIFS0sWmCKNWvHvCAI2CqSzdgqQ+Na7QGpJG7on2+Q1eKDwkjBAMjStRVzL90g0y1oqg8kYlewr7+zr+2gskNs30fwIfzWzv4eEeP24hGBiL/quLGxY+dnO6ZPtlYiCXGJ8OAj5mefLZ6Q646xKXKw2V3nltae2/ym2FcAmIsSRZcUaoHnurW5W3j3go4RffuPoO2OB2TDrhMTmxfMffVFPxvXJY4m5+xjbW0uveHXbrAdl+PWj/woZ9IxX5ar7azb3643j3LOLa7ITF7jQvDNtkbq7dmQ+79dpPJW57rzyFfFlrXFRxsnEX1kZAM9t7kNUdgYyf7Emeaxto/YWsxp/rAQhuhDTInh+jcm+eTKLo6svRJ94qbndiKynGNe5ru1S3FFbJDvr09OrsZYuqkuL0HDN9nZCMjZ/Z5Tuf/+RvS5LXl9Wazygo+de+O09sVcY+EH+1uM9pK1vkXdDsmNoUSfmNF82TgGYzR2yde9pnI1rjRGO+766/vsrPngKWZ3PrR12y4GN54SevponG7Ma95nz/VHeryy1m7qN2u77fhNrpe7Ot5+L4FWXxV7rj2y4eZedt75ab89Vx/t92Ln/qbttsG/yOZ8eiRH54o+r4xwpDkiN4wkz8P9JfPFGdiwi6dijv6aDyo/v/YyMLakhtrfJQRhZbf9Fl91Hq6eyQoXFPe2piGnOwvYF/25zoLYjhd3Gdv6+73f+72q+/X9pYGPooEX0fdR1P7q9GoA4BSMC4j6vcWUxAT0AxBt4wIjwX/tWOnWTpNUk7TvEgQSRXCXJApmAOauvBvH+pbM+nkBX0HfTZaAATLlAoUmUoBSErQTZ6AcqF3Sqj4vSFJISW6IBMUaHfWzYKMk3gWO9KIt86jYBqwmq/4Lvio3wFPit/YDfNBtbabg8YJCSZ4uyaSQviTffu94SkLSUYG6lUuFGWBT8qc76y6Rp9hkQ4ptRYzfC4omY8m7rkxunIg+D/QH/FoY7bwL4OzEuUQQHdVf64/0VRKO3AV1AK85MOcAq7m7PoiQNTfsxryb2wuOEXz8BrGvkLlA8xLWilj9IDbMLZLjEn0leulOkSpu0EV9o0TNtbGC3dpwnz1VEoXviH37u289tTKvrcawfaeryWQH34iXETJurdyLEey4GjHj1t4uoGzuLpHGNhR5YuBTsXoLrcb06pBNtEjVrpjiHPLMP/jALcB2bmMpW+Dn2nI9W6pttnhZX9vNNJLvs88++2/PVkTGdaGGvZi/FiGNm12IuH6kEJvMiL7NHb3PfkcIrV++Ze74srlCLDc+KujY3WS1GHV3T9Bnn/mHSB6xN1vy3wto+KMFE3Fvx0uirN87x+zZZ2MEX9KGeZKTEU7sUcEoFzSnyEvsgizdUSZnrV+xTWwWmyaLeSGPGG0Ma1sumS8jJOl2bffNu3ZjFvcgIOlDPnY7Pp/hZ/QqTjju+hblfMG55ksM3Ji9oMNbeO0+nNxIyV23sVnE8BxSts7X9M0+2FxzIxyH+ET02eFnTtlw56oxxRzQtVzFlhpv77mN5TfGFVPxcb5G1z3nHqscTyRTsWhzAXnFy5JxN+aaz+YXWEE76wf2KDHVGHxlrzzNP/DjlZdcxREdR/2k9vqk/+qtcVquL9b7vOt7bc+7bTZv0dXGVz+SY8SbfYpJrteuc/i2vvkgTKjG6bNb5T/64jfNae+N+QlH23nbXXzivBiLVJ8NefM8e7rzZg7uPMtJHUsfF/LkS8VUNhvAhWvPd7/R92//9m/XRF7fXxr4KBp4EX0fRe2vTq8GSsDcJOncJuwme0kDcAOabrEEjACOXcmWHAHrJ/kAD4lCYivR0eQCOLZ4A4R2HrB+wW6T+QU7LSjJ3AL4JjtjbsLd+RL42lMoNcEV7N3CC8H5RPKRFzDbJ8LHfPhs8uycTS9AascjoSIXEKaKoxKDLa6Mhb5qT651zhMYvmDFboiC2xIv5k+y95tC5YK//a1QcO4lqQraa2+3GGBfd2VVe8ZivJsD4KQ7GHY+om+fO78EgDlYe72OjzruFq/ptQVWwTY7ajv8qLaAcKi/7Lt5v/ZofjyAHpm1tuvnF1hrhy27VXXzBBwC13Z6kFdxqFBH8pQA6pgUkAAskGtcjSGu81mwvP56y+X6q+/vu7ZvUaWv/t441eJg34FicZCvV4/Vh0JjNjMiYOTCCD27rxAz3hC8z5F9XUBBFNTe+W7JK/0q0Fr0tGgSOxSw/J5dNv7RZUkgOWSfCJ3G7cZ8bWuztkBnfMt8k9XvxrE2RjJsV9+IPm/gHYlxX6AilpBVH3RIfyUG+W9zyt2tN5Jv82g8dn95Dp95Fv/4kxhEj+wG0YcolJ+004KM360vfjx5ZjNf/OIXP/nCF77wRhrPtsQo+abxXzyTh+Wf5o3iB3OoqBQ/Gota4CLTbt8bmzjI9sRKbZeoIqe5ZItioZdRiOMwSTGU+TZfYtOO7/y1ZS4U1GKmvLT25Amfzat2srmtW/9iaPNrfVh/xW4lHei35OX6mg/sGX0j+HobLX3wn9muN4pv99/85C6s8Dl+ABvBRevbjlkEqOfz0Y9FGfGjMfYSMY0HjUmNH+JX40Bjstjefm6cNi7n1LbNi/bpeX/73rguhvNpv31e3DTPxs8mbt7qecZVLMc36cR4fF45/W38Ylp1rf2nGqE67Xx2rK0/Ln54mrMbS55y5dM8Xfk2FnFMjHbsYlDYnj+JWeaSXuBzsYW+5Qv+3p1sJfXEseJSuMeYYIx9sgd5wLzOx+zK7Y5l9rJPfsiv+Wzt99ZwbMq8wC2LVXane6lYMVbtzsI5nTZGwF0+6Xv9/NZv/RazeX2+NPDRNPAi+j6a6l8dVwOCcIHxfi9ZApy0+LlJtSByv0kmkiKSRt+OS+j6A0paqLcIEswl/AJ/iU/ibYFYwN6dEpKRMRZs+I68kaiNnVwF1wUlTYLaksQVVR6kXdBA/711saRQn9NTkOq7hCpJFshMpoKFgjWgQOFjfOToPNDnXb0u+CjIuHZGTy3Wd76V5hZAbFNBChRrw66jAqr9xoYKvC/QU+gY8343JgSVa9iefoGnyTMZ9nnBzrW1+pYiEQEBiK1oGvCiYzpt+75vblxPT+yVjxkjkO04W1SYtxClg13rtlKFcovE6abAlww7ZzpxyxVgaH6RSfTOZslkfApNujL3SFB+W5tuQVN/5KdAa8k+K9jkaQy54NdvjQ98DZFVAlmMKdGieASi2apigh7N/foq0d94ecfYa1s0LNbsdt2RfSNl9hy1kX373K27O7bbfO/ctLjk03yhNtrYKd6XXBM/zUPPR36tPTIbF7u78Zau6Hdyk4+f+Y0Pr+3Og7x1i+POD1ucLY/k2K6+f/mXf3nb4be/Z4t2RSDVGoubP82NuLDzFXxkMLcls5FuO5eNTh7P8COj23rXZ/NWd9XWf0vCr187Bz0Xs7GkJOrOnR196Utfenvhhtt1Sy7WF9YOXFCbqO063jm5ti1PIuXEA3az38U5c35zydrUTnOJeA6TNJZ1LBZi1o887q3ga3vt+BQb2VOxUW3UYlTtgjz80VwYl+LY3NdP2Vxx1/UXMVr+lEuMvzp1LqJtxNt29e1vNuT8yeWFIiP73OLr2clyiusstkxXFjO8lXfy17/Wr12sJRsah/i8XCPOiDvsq3GITfTci9+067qLBy+2cH1jT+2OjZgXYyg2Jpf55CPFIO23OLw22LE6X4xynrii7fpebev2UT+r7Wgf9lt7drHyJzbus76qreKYxsjOZ3PJ+iuhqO36pmvplYx890n2EnR3waF2I/aWlBIXjQVeaB7VPpn2KSbf5/Oyo2K/xjLjQYSLL2IaPW68dsvCnfBOz5kPIvbrx3LCzhWn6kvidGuJLRD5v3Ht2rvoRP5dd3fywYLwkEVMtrPfX0Tf9eLX3x9DAy+i72No/dXn/6GBBtQWyC1OCswLgm9yFMx3Tom6/q1wbfKXJAEGcjSxuq6JWdJs0m6xQIaC6/VREqMg5cqkrxJI5FCMSS7AWnVS0NAxlRgp0VcAuXYVWyu+AeCSd3cuKu/OcxsX0EKejaerXxI6AK6wLhFUQgnIACIAKedrH4nRVWIyGCuCbNdODp9sgt4Up7cYNLcAAQCJ3NvxS94AIoB1QSLbQBjYhbB2SzJzJHNZYLnfFPx0dAEPEFdSw1jWp1vDnnzBtV3tLGgnUwsGgGyyAWR+R6YB4nQAHCLG9nvfvkZ/7JBcJTPsUHEuYqO7U+iG3Tz5eIsqPrxP19z2Wsx0rhSsJfu82bR2CjSbP8VmCWHt3nmga7Yu/rVwLIi2o++9WCTGXKKvIN8ckKlxnW8MEI/Q2y6svRF1b0MdyTeCb4TffrsLD9ojA0K0pHfH6bzOqQJL7OQftdnqiK81H4gxHSc7aZGl7Z3fwqeFKtnWD9JPGzuvpIF+N97ZwoiLf//3f397Mcd29e07sq23E8oP8kLzBPu9xNlkqF73vTGbv7qdXmHWXXZe1IE8JAfSUFGFJPHJl+ymQvixB7rivyvUZjuffvrpJ1/5ylfeCOTlq5IFrpneFLq36BYrNvYb2yfTncfOWWPvzpOnW3xqn/7F2GKH9iH/9Ji2xQ4kVndC7nbl/bdowg5hGO3V9tmvXEVW83nxB1uiK3m6uIXP0CUMVGzh+861G7X2cmOJuLW2vG3as/fctu4c8zMScLv43NrrOnbIdr2ECCFJDnYnDyMCxOruxBZf+HJJmsbcxqbGHvprjmZ7tderFzjC9XQvZj7FZPNiDtiFWCUvwFj9u/FTH8UHnYPaGVt3/dM4ig/I1s/Gr+YENkvO9/LQjds3F9KlfootGkvpq/5bOcXxkv385spwc+VTTeJYcb9FRbHC2PWNiPJyqz4/k0/DK3xZ+9cuna+tXdeFWXaib7HKIgAc2vjPpmFlPrVYMH/1UqDWMvx1fozoM0fmBP5rLF//rQs2jsXJS/TBvPC2udq1Frm6w3w6dtuuHX10t2tet+6y7tfnx9TAi+j7mNp/9f1jDRQAN/lK4LcYe0qqTYZAlwLlAmcJSQIT0C9IUtiXPOi0tfAvmHe8cgJRQH532wCHlUc/diFcUFGSpsXmBTsFYQUZdLprkSwFUsiLJUVvMrSid1fd9XnbtJqo+Fn7km5XFxW2dIjkAY4A7xJ9xgJsd0678rjjBQ0FBuZbIWL8CoUCPvO1a8wJsEJ+gMA4kVQF3QWPdv/c4sDfinHFXOe8gLByFhgpTEoyXjDXgqRAH7lUn2ArQC8y5LZZG1RkavuCZHbNR3eewr9kVYk+IG967bzQW3edTBZ6aLEI5AKabICtXd/lY/QL3OrLdWxB4cwu6Ug79Ot2sH269azXAMtIPrsIOy/7DsiST5HoPGP3d2PefquuaxONd/pQZPDh9nntpeOeXy6ejNAbybfbLRF92401omYLCndRQ8G443xCbFC08ivFmhzQsTTP7Pr63fXRxlu22zjxVLAhxbRNRv3cAts8XyLkiejhR+x5u/hG9P3Hf/zH2+4+t++yE21fmEGH9Ehv5lAMkxPEqOa6tckfe4u/2GhBSLG5NhvrNl4xuQs17BiZvM/lntlM53XX7NhI4e3m2//dtrvijT8bd/3bnLYoFo9a1PF9+cj5zaXN2ear8yiHII/oBiYxVvPkOKKnOdVcadOtayOy9p2duSXe83d7nbHQSwtjmIT8dHFzDLuuT5O3uUMMYEP1s0taTR7xno0Vh5C7OQypbTfpYmfjm/FMP//1X//1Y+IAISimet6fZ+4hLSdT7yAwbnLaWQR7NAcZu7gjDpmj64+f97d52NjY2D2/dtKcdb/TIx3XDnx3Dlu8xFrjZ+NLc0ptZsfNd2N6yambj/RNbx1Hr2uObOx2fv2rx6qv2mUJ1mIo7dxxrU32fXNu43r9vfieD1X3tRnx7l5j/vpcuOY447NY4vZU5BwMCcs17vt+ZSNLF/rd0dO8pG9xBK7ojj4+VhyICLR4sdvs5Qc+sM8SfXb8wS10Dpvub/Ee8SgP9XnB9LPzJ5t+u/u8RJ+axiLAPj2b1OI1Pbx29P2/RLvXuf9bGngRff9bmn21+/+kgSei74n0KgBtUpKImtABPwHfbwWkkh5A0gKgidZ3CRU4ab8lNMhmXE2Gu0ZyugDRmAtunopeSa1Ju6DsgqeCovtb+/QdOJPElsj23KOb0ArGjNHnEzlXsGnXiMR85epc261Uog+RYgdL57dvFF47vQ2ghEYBWedIocCIARZgvTIDRcC43xQT1f0FnG3/OgxSAFlobuitxFMLNQQU0DJwVEDb+W4hywcuIdTiC1BCZhn7BZol1Nho577+7nvJ5slr1xY7QCxsXBsT39mnYrdknfbYlfbIgfDonAC/JY+qu5JpyF7+6Te6Mf/r/2nOpqPZpd0mbi+++i/R19uXjbV6baFQgNx5vkUJP9IvO2aP2hFH6YhPsoGe59rGhJ3v1kK7sHa7ZXf0jdShV9eaH3LdYrT+hwxo3G1cQPq0ICnxoK2SF87dJ523gFDI8RP5ZXbZeNo4QD7yiislX1okt/BmzyMnRvLt9t3t6ENouAUKgadtfXZexUJt7hw7FmrrHaOYv2vtlGW7a6e7uBVFa9ebWvlriT56kE97u5mcc3PtnuOILJ49jSS2y4StVO7mdjphs3y2tt95N7dizvy5pJAYV99lI+IH+bvLp2SyOWAD/uavZBMbVwzvtm3E/9of8ellNtMFm60dtr36KXtpDDGe5jTy1e/op+Nf308EKH97yrHFdOS5vrLjdgBu7J7TJ0+a8+lpRJ/nWNqtw9bY76739t7uOFq/Cnc+7fc+K8yiZO2hvl4c2tgrT9+8r6+n49otPnRe237vdzZ1ibbi2dtO5Wiuab/3+voTu2eD11cqa3NI81fttH7BVtt/83nzeI93jMY0eyjWvuc3RhbvdK6vzGy48l8cxI/kO7LRkzFU35PTM+YWH+ELsXmfsLudfLCzBXzzUZsw5mJL/gL77dNOtp7XsVuYZssI8ekDVtt3cq8Pvuxt2m6p72K5F+vwf/7Y/NiYaiGyGIxetqDodluLtTAZks8jfYxZPGiOW3ve7H43IvzGb/zGdePX3y8NfHANvIi+D67yV4dPGijAewIQN5EX8Oy74C7ZCPxPwAYIqRwFkyUxCmZvPwAM2f0uYbdYlLQlUgDA7XKTX2F4CzJjVXiQrwWcPq34FzAVOLSt6rRFpeSsoJcYt1tCcixooEfFwE2Ku16bLZ7sCgKaAN8WGvSvkEAurE+rgEifAuTuKHGu86d74EX70z1QUNtR2F2QRZ4nkFebAf4BGiDv+gD9F4BeAvTqt8DQ9YiIknwlQrviaP5dyyYVpmyWHdB9CTRFTHVmHnZscgCILdzYuDkvgbhj8wu3DdOVQs3YkLduIURarP/e1kInZKW3jbsg0vH66r3VhP4mr9sT2UIBO8Bo/ju+xoC132dMtVg0L1bDe5sYu6yNdD6v/9OzmGGOkIjIB4UCO21R1Xi3fnv7TguMxhiFgPFvsWBExMi9b3zjG2//v/zlL789W80LOMx35wk50LhfYqKEgrFvDAX6xtKiQGzwW2NACQnjq44b0+hmnwhk8b92Z+7Zv/kQF0tUGkfjvXnZsc3ZdvFtV9+IvpF+//mf//l2W6MiCYlLF91xWD3ReQsYcZwdGrs2dw2bFGP004UZOz/2ObkRVSUHO6/1IwXlrt0/7S6+97bv2c5sq7GMTbTtm0uLD+QFhXVz1b7vuMWCydG40jy1780v5kxsF18Rd2wBgeaTzdV32ZbnNG5Xp/w3GZefd0v8boNffNoxj6Vg62Rt/idbfaMkxc2NfpMLyFxZn8ZBN87rOc197JE8jVf77e6sKykgZs8/5gvzifmJ5/i1bTv6FoPtIiphCFfCJCX1yCAW8wt2I5lcpTMAACAASURBVPbJS8UKtcNrn8ZczHHb5LuOP+nuxqpijuKQ+jfbEKdco5+20b6vLRWL3XGLK5cYvXP+lFPI9eRvdPA0zupCrK5tNc+Z65tr+DsyUD8lu+rj5qi+0Xm6eAPuKM5z14H50tbOcZfNPsXY5n0Lax6dg8yC55pf6WT9mJfWIfTTuyD4Pj10sUYbbItvTP4u4GoP0edZmvNXi0jw3dryso4u9DZOmQufSE3xG26xS9yuR/FNXCouEgPoDZaxkUF95NbdEo2/9mu/VnN8fX9p4KNo4EX0fRS1vzq9GpAA72cBhyQnEbdQaVIqOGkyBxzaR4FtwUlBTAstyfFeBxRI1q5p0Jd8jEPBs7/tELjkzgVkAE6L3BZGLRoKXsjd9qrbnasAodfJApQtiSH5VkDcnX3GjWCRFCVDhenaJmNJuwLMgusLhnoNwsftOObXNb29WLHt2RtXf5MLiVM9SPiAkHHub0UXe1QoOqfXFrBdAG8ekC3shP61by7YiPMmu2LDnPe2OoXP+rkrjvSiGDGGtQMkWT0GGBXQirZb8PCdtYVAnW6vzuvHQBLbQOrVly/RZ3ebOS1ZxU601yKA/sxP40pB9vrus8OMhU27PW5tA4oF5K4t0GfbCka34G2FGqBla+x57dyxslE2Up0D1+Z2MpW8uDGiZKYYKL7dmEs2BEwLff3eYoZvz/Z2a+F2Xn3ta1/75Fvf+tYn3/zmN99uu9wxxOnt0ziMgb88ja/FhpjcsdPpPh2/pD8diFX0xb46vuYJ9i0uKC6MpwRgY6/jxqPf6tMx9iW/IDLs7HMLr+cdlXwQm1v0apcd2UnXmHPjoRixa6YTtqndjUe8KxmsD8We2+8dbzyjV3lE3HLr9+xoZPFu190uNs+OMgfGdfN/i/fOAX3u/Ceij90jgTpnjVFigdihPzmVLcm3ckXl7PywtdrWji3njeTbLk75b8fdFj/iHNFnAVG8Npb2Qy5z3XhpDGxin2IVgoFvyA3G2/E33l/d9/z2V72UYHY+DNXb+DymYeTfCDy7Xe0G0j479JKOndsH/G9M/M0nGXyW5DOnjc18uFiMHqqDG1Ocf/XUa59s2/lP1+vj+tmdq9pc41vtvPHI8c8bT+e0+KhyXh10LNcexW/H2fi9pmOlL9fW1o3TWLR7++24m9flOP3JKWK6Mbe9YmQLwTCeGOr23OIKMvT20+K6jqF4XFyDB/Zp97y4J6aLN81J67ekYuMJf2Cfxb6Nyfs+rMMv4LT9zW/np4h5u9NhPESfZzSTz9zSvxoAhiXXjlvMujnKucVH5ljMNI8woLZ6G3X1/CL6Gh1e3z+WBl5E38fS/Kvf/6aBgsj/GwDUBN7vAMU+b+G0PlocFuAUgDfp+w6QKNSbwCUByd4nQFHiilz7XDJUZAMALdwpSF9PY3NMArpJqglK8iODBFzgc3WGwLA62BdzSJSKw8muEFubEqcxKZLoB7Gm/xJc9AGIOEefm4+114doA9r0jZgqGAAYah+Aj7YVLbuuO75KvJUsatGx862cutbcOF5bL/h0u4PdK1aOL/EHFLIPoMruUP7TInznmP+CWEV7CRKkn2cUTW4roMaiDyux5gG5VVIDKKKnFivG4NYH+ugz+HbOxtJn2CnsdrxFHkCMYNCeArQ+wF7IYGzA9n53eyEbAsD7vJudV9ug08oGMJbo61scuysRkEc+AMB2T5krhcITAUaG6lzfjSudf7pqcdrrxRr6UUTc9lyz9mrziL6RM9/5znc++e53v/tG9u3v7cZiM/oRe1s4i+GVteNqrKS/tic++iy53nzQuOp7C5YWbP1O5tpLiyhxSz6pPZaofspVzm1xjMwY4fOjH/3o7TbefR8BuKJITBDjpmO2aLzTnzjbYqeFN39vfuDH3VG2uVobHp0gBu+4fva9vqxIkquQNxsv33LOdpWP5Nutut7SvNiBcCYnHVXPYv57WINN+f3m/hbbZN01zbnFAiVI5fvaau1NO8bcOSYPMmNtTOe7JXVzPYJK7piephdE384tVmnh2u9svIQJv762OhkV2rMbcZScta/iqtpTdWzO9Fd/6pzQYWN645e4uDEgBHZr84i+6cotvvIbcmHn2klkl2l3EdFfF4bESAs2+ubf7IANGVvHSjfVc22uNmB+2k7zeNsl241Rdx7ry/p1jVhXTNsYsN9hw873lZMsxlqZnub7juOOl5xPefwpDpOfnfCvG9vIfXWq/+L+zhfMQK7m4sbwEnhsXzwsaQRHIJA8Pw4GZLuwtt89k7qyyTt0v2uaS3e8+Np8snO78uhubW+xf3mcLV3iW4yEfcWf60ONxbAZm5vvjehbXPPSDX7Jr+0K1C4bLIaD0VtT0TUMXWze3Nd6Srxhc/caur+k7Nr79V//9Zrw6/tLAx9FAy+i76Oo/dXp1YCEfEFPQXRBSMkCyaVtNJED1AXRT0Wd5FOQdsG+hFvwXPABMDRRSPL637VIgBamu7aEARnvKvu9hrwS0cYOENAJuavPnkOHgNk+7xgU9p6zJcF1hWy/IUEQebcQ0rbVPEkaKaBom0zILqDlEn12rgEWCsoSMWyqO09u0QEATFak2PpcAVWAXPCwNvqMEDsAtL129h34M97abgsZhb4xduydR3plR2ypRCpgqmgmS22wxXCJPgBvciD4POeFTfCVjd/LJLobgr3tPPLWxvgJ31n7SIj9BsgBkog+twg6bo4mRwsnoI2vFFy3EGoxdQH3fkPGmRukNvvia409BbVsjh2xDST1k/2u3xZRiL7uEKQ/gNX4FBdsQRE+mTonlRuQN0bzBHizUXGmxcj04Z/zq1/+sjY3x7utcDv4fuEXfuGN6Pv2t7/99mIOL1toDJ48ioD6zC0GW1w1Lt94Twdk4j989MZVfYo9dNbcQVdiLx04Tjd+p5vq0hyZu+a5m4vMOx2w/xEau4V3RN929223125FvIsrCq/KVV/pIkJ1XnJ514qz4qXicDa6Pjz7qM/lE88nM7/a2BVI/NfiAV3NxtbeYtHsx4tc7AIVJxvP6Kexu/NWX5B/GovNXz/ZZmMpme+89m/nm8vmnsafxq+LT/Ybf5B3NscjsOxEm/zT5fTSW+HN3R3T2iu5bnwXc/W6xi9xyhhufOc34guCwDjWD51X9082zhYbW8iufdetffY1v5g/TE/7tCDl2Vvir4f87zq3DCLJ1548yp/4ObuvjuGAEhj0VruEc+iPDkrO1j6qZ/p4suPaHj+vzbmGjVWnPw7mn3zyhnsaA64stZO2qY0bJ9t25el8N7b3/OIFsfRi8eZ67Tj3+oDccPVTWRrDS4J1DuUS18Fd+nVcXC3hN39wJ4PfS0RZNLdbr3l57cPdxS1ySP1KfNt5JeAQjeaxYyy2hLX018UKdxuoJfi0a+RmssPLzmNjnevJ2F22iHi32cOZ5tv46NyctP7Qj8XrOz+1KdfLi5MN5qEjmGHHezuz73Dyb/7mb14zfv390sAH18CL6PvgKn91+KSBJo8CkAsmLqAuuBSsgZMLJiToFmMX2BRsFVg9FQGSxwVElUMSrpz73hXjgpImkBaABU9PxWQBWQHKvgNELSRalFfHPV7SkVwbj+daACmSp91+AEzBDfmb+CVSMpKz5EDBfJOqAnefEr/5UhhqD/i5byttAVMABjggvICWjYHMCA4r+uQhb8FzwZ+itICW/QCjvaVg55GjenJcEXL9wtwpgi5IN890pI+dh/BB6CL5SqgAsJfoU+Ts97VdIkoBU1KRXSB55xfGVpKvt692FZmPbDxWp3eMDZGHjnd81yMkCvRL4inCEHWKdWS3OdqcKPbECG0Cy245tutGoe65Ur2dvAWJ+FXQ3flurPC91xhnyZ7GCUB58rKTXQPY9piYbJ4A2RY6bPCpIJ0+R9bs2WGffvrpG9G3/9vRtx1a17a0VR9uUdDfW1BP9pJQnZPGaTGPrSv8yM6G6KYxUtygg/VHztq2vts2/Wt/euku2M4Jeds3v6u/r0238P7bv/3bG+G3T29kffI34xTP+IX59LsxsqGOZfF/f7Mz49gxDyh3Ozbb51fdKeut7vImokbxuLa2k2/P4RuBtR1rI/u2u4S9V6/N6Z2DG3PptXNOv80N1+74ghin3dqXc9aHse9YyZ3G5Ppl2ycPuzbe/b0CeETWCD+37679+dMI0d3SvDhVopGMYsp0XzzRczcP5r9xsuOtf7AFMvND5zQ2Pem+Y6MP8vS3xhe6qs52rji5RSiE6J7VZwekF1RZOEIMitWOrx07qfuyJLGxMZKMXTCBJSp/MWZxXX3uvXHRPf30s/ak3yfbhSPMS/2ivvNkz+Z27d+4VlttDnySueOubpxb++h86/fJLp+wDuzVOHDzdP248aS60J9rb36CdeCd/Q2P+A5fdMHcAqe4qx0LiT6fsBfMCuvJzfARnEFnO88C6pXX3DXX8CGx38I+XUwHlxQXN/ebnNg8aSdwY0Hthl7nt8tpW6zy/EyEn9zR+eEH+pKD3B1Dnuq519QG5SEL82qeLlhXX51z58L5v/M7v1MxX99fGvgoGngRfR9F7a9OrwZKgACeTcAFFgVPC9BN4hcAASMCueLhApoCq/3WxKqPAo4mhoJjIErC9FIIoEo/XRkGbpBEkvDOXduXPCowLzi8gI0sTWi3kDTWFo7OkfCM1d8lu5B6S4KIPjs0nKe4MS7ga59Aj2J9cpRgVICyBaubCpWd7w1ck3PnPxFTO8+uqtpXbUySLmBvEbtzgTWAoYBfYVSQrX2g2YrgEyhXkDtnepwstVn2U7JLf+anROkF0ezwEkpsmF4BpRXTbr8rODeujXn694w5RNH67dzyh51vVff60/4GRIHMyYPkc11/q78Blgpqfkt/ZCgQNia2iLy+RC4/uUCOPnurMTkQgHaN9O2YJeEQJOSsj/JpY0EssydzDuDSx34vYdKCTzygW320UFp7te0Wp8ZXkqjxk/ydm507WxpBsxdw/PIv//InP//zP//J3ro7MohMLewRBS3iO8f1KXa3sfhuDHRkrhFzm/OSoMC7YoXvsFNytBiUX1zbItL3ni/OrV9xzqJPba7jpMfbXmPI2ltRtJ1L29W323jdqsjuOp8KnxLW+11s1jYZ2V0LHIXPfusuC77kma4l+LXHp9cPok/c2vzQyWTqTr6RfCOx3OrdXNj89xT3zKvzxAN2VP3WBvxeH7o5mD6vPWxMzTvtU3tX1s5r/Zxv+H1/rxgekWVX3/qbvqaf6WnxrPNaomLzhujTD9+YjkpYdezyEz+rv13fY7vi5MUoVwd37PsbFmscqE82npkH49wYPM9wpOh8Y5/Tm5fWIPLs4GObXYjxzMv7EoD1J2cWY8qPcvPNndVnY7zzGns67uJWtibflaSpzWq/7dBZY9r1j/bF75sr9Hdjn7Zvv42D1UeP3xhbfdQnYT3X8sfGX3LIna5xLhtio5W7ucBxOJYcfIWN7vcufsP+xbl9lptdzzcOrR3YSY5tXKGTklpdUC2+5cPGKhbJL82NbKY5CiYRp7vQt36G+/iLvtg+vzV+i8KNBY2j5mnHEO6La/PX/V8+my9bfK1NtlZZOxb7l99qp/xVnDC315YnM5LVzsp79wId1s5qA/v9d3/3d68bvf5+aeCDa+BF9H1wlb86fNIAkL8AjIRoIC8IeQLGN0nfIFzQccGmxHML1IKOC7Zuwdk2jWXHJOD2rx+F134rcdTku3MQfS3EJUU6ugVEgUpJy+pe8jeWgqSeV4B1wQVQ4tND0XtLgoJwcuw8t3NJpgUpTcD0R18AA8BFH8D3ZNP+vkvMl0DprijX0H+BjCIBYTN5ADDX0RPiRlHbgsVcGVuL6f2GIGT3fjcvtZ0SxPUTNqOQLvApoL2+w/aBPO2bG8/aApBK+ChwFEoFerveajVdOU8BVd0Zi91tvU21pJg+qysrry1e6AGpp+AyDv7SwtTcIq13jt/NCaJ3vwGpCDU7d/ib3SCIPoUkfzKWHUdiluBokdMizpjqK7Xjtn9v9wXCjc1806c45+/GHDGFr6wNxHvtiL2WYFg82E6jL37xi5/87M/+7Ce/9Eu/9Hbb7l6oIL5pny2as8alxnV2vet7zsakeCNDCyUFWguLJ10/5YzmmRZU/K3+QZfmiex0q63Jq1h0fX3/5j7x0JjY6OLgiqHdovjZZ5+9fXqjM/tqLFOUKOzWT2OrMU02NmpO/IZIWr87RzHdHX3mV5wzX4ir+ZRFjfqtubNDbbv53K678/evxNSNuRdniH1P5AYds73mvLZrLvfJzvwuRtQWd8z83Hb01SLzYpPaQ4k+1y5ejLDyPKu1Rfcj+xB5VzZxcLonXwkR8aG6EvPsVGK35qH+xKbEGxhnnyUQi1Oe/K34p3KKN73+4pfGOM80nE9sV59b20cceJZlcYIFLLF955RoMHZj9rc++TYbvvixOjPuJ1xrfB1vj7FH5Gvj3NprXC9p01zZ9q7P1Gaf+i22oP8njMEeOkcXw+r7qU/xvL+x6TsHHVt9vrGlfub8nqu/YjHY0HnisNjtThcvq/Pc4WLknQNTOY8tiJ/FyzDz01wW460PctX2mmP4XmNY8+Ql6dkLHxanm5vgNTtkG69gYZhJrDJePuGa/c1e9ymf7Xl9T0TfxQVw4Pq1+5BfiOfzU7mwubz4GZayicE8yWPFkM3xV0+T5/d///evS73+fmngg2vgRfR9cJW/OnzSQFeJG/idCwwDuE3UEtcFGLcoLIhvkhC4BW3XFZy9Bz7uWBRCiuECFIVhgUILJ8lIwiCX4qtyto3bB7BnvCVRLzDeOdX91W9l6rUt9hF1XYnsKphbexWWVjr7HL0nfa0/ybVEC8CFhAAy6AH5sPM2HmBkvyM+FBvIw94i0bneiuUtjgFGxSYAtfMUsZcgeQKojgGM19bZeOcdGCvIBFLYTcFN5w+wIb/f+EILgepFsWpXz65DZvGRFn2Tw/XmbZ/IArdeGFffoIboQgryGfosudkiR3/G9OTDACa72rmIrurOajCimF2vTWSgOd+Y7GYq0THZEH19zp+iAAh2TneR0AEfX7/0SGfmv0XKndeC5pJbrtkxfRXUk702zFb3qRBZO5ekZ8PmjV+PcBhJs9183/ve995u2/3617/+divvzrnknP7MUYu6/kafzQfTZUkqtjCZWqRUly3y7jnNL/1ef2kf/INviKmIkhI2JXl2XUk88dbYOm8IBGMylo19JMZu390bePfdGwz5lDkSj5ETfKhkBZnvsyr5+IrZyTASxHPPtLsdfRZ1yLf27u1UO1/MUqCJ5WtjNjLSyv8b/+mFnmsf1d3nIa8bJ517be3G5PbdvEtvJbzk+rVxCY/O9cUmbK64qPFtvuPlK/tuscsbMullssofxkE+57TYZ49szfjYh530+71xlE8qmF1nd836KCbRjzgnTvOFJ5Lo4r/+LZZrV6weGTpf2K7XvaAD2edlJkiAyT8Z3b7r2WDbMWtHUX3f+Xzxzt/NlWwL8d3Yyg7EjvcwQccrHrOJxhQ6nLz+F3PeeFMfuT5xfaEY1Bz3+sY9MskLxkkWfT35bufzxkLtsu3rY+JI2+BP5KuO6yvNb30czc1xu2Y+t3MWr+xkFv+6Ow9ZhhTcJ9kbP+lDTucTJaNrI/JdfY7fupadNp40710f9je7miwWbxv3ulDZhWL+J6bzo+svjUnFojt/Prf/89t9unMEZuzc2S1pswEdGuPOnaxdaDa2+hC8Z6e551SX6KP7+hTbkUcnzx/8wR98Xtp5/fbSwAfRwIvo+yBqfnXyP2kA8CuY9V1SuWDuCVQ0AUnurisAahF2QRUQ0raezikok2hvgasNx5+KEYnoAqvblmKpQI1cvVaR4bwWyeQpsNrvS2KSVsEUHReM7tq2eUk/oMeuvj5U2FvCFCOKthJCvhecOaZt4N+Ku+KZLEDaPlvg9ja2ta/IvDu19A3EICIUpOsH0bc+EF2X6OuKekFJ9T/dXpKoei/hUpvr/AIsBTVPvsBOETT1g42BvMBKgSiSlAzaWJuure8ocCoHcmkgbscRXMjY7vqrvfOFFibGYs4799eH2TTwizxHXtZ+ZgvAHd9QpBZ4A412lJKtvtTbdu3oA/yNr7eF9dlQxkCGzj15W/DzkRJKBdWTq+BXMdtb1sjU64yLTfZ2z/o+W3L+PvnX9LnbdvcCjl/8xV98I/u+/OUvvxVF7KfxefPCfqbDktdsQYHUcU0G14oRtyAtcdDzzRv90bfPp2J2v4kNzTNtowXAzrFwsE8FRuMrG22uUJzdnNfClp+tKNrOpT2TzBtHd6zPxRNH9c/v7YowJsXarlVkycuK313LByafHbGIJkTQ2uruPfYhB0ymvkVy7e85cyOIve2R7a2f2sF7BAF9taC9+bYxpf7RGH1jGD/hmwpcc3aJPrJaPLg+1VhpEUpbJUM633LUzuuu4c6BOFf8cnV1c03zCj3X9jffiu++gMliQnNkY4UCvLmTb4lnrqWDi8HIerFh84O8YMzmYjoaIe0FHSP6/Ff8W9gTFyzk7Lr5kJ2rfLix7gkrrZ07B/S/ts07PZtTseTOVe1Yf83D+11OaBvdyVQbLX6sr1y8V1xxz6tNavvJdyr7bd8cNeZVF8ZS/Nr2ej1dri2xhf26nv1UV8UR2kb6wLCz4fqCOLBj68uzRJFEFpDNkdzfxW9tILwan5rfxVGys3m63LnwiZxIb+I7nPaU4y7Gqo74tpftmZtiP1hcXGeLYt5I8vmXdmf/cu6dd9hkJLxn9M1v71t36Wpy0Hlf7MYO3W0xGT1rc2MQv+/zBxGxy2H7bxdmbW4ywsStnbQ5Of7wD/+wKfv1/aWBj6KBF9H3UdT+6vRqoAClheoFGJLaLXgKPi7IACYl+XttQfcF+m3rArm2c4k+f1/AdsddoPGeXHRTANMxFawVGN+ioEW5cUl2k+OuUr8ne8FW5S/QQJwp+gAlzyVRJCJQAJPJ6Nj6KXmBfFqb+828IUdKPtaempCRGsAGYGTnyR0bcFUiaHqZvIi+6m7tddW1twlcG/U3smnzWOC/30sUFkTXTtd/ibvaM9vQNrtUULGju+JvHswLgEhvChg2tb8B1Qv8yYBgMR8bw9r1jL+Sqp7VBwR3HMbwRPDdQoBu2LK5mw1Nzvt8JuMesTCAh/joii9ZJu9kn/1d+eijK9DGpE3z7yHTO/fpFpjuoGMfJWS14zeFSMG9+Scn20K02llI32LNdGRed2xt2zE7XbfIdK5+nb9zthtrxN528iH6fvqnf/q/3V7f2K6wYCP8dH+TZ8dKCLoeSXWJPv7TOEtm49jf/Hnnt0DkK/Xj6qkFWvMWufgSu9s4jEubjUv658+T5cpeEkj8nR15Xt9eyrGdfSP9+tIi8VnMpAcx19wp/pDRdlJMtvu8VLKL+Yv1O2fjnO2vbQUU30U4siW7YVYwz2Z22+4+1xaZdm1j3M3LzdmNmTf3miN+aafhza2d7xbXJWrvIgkM03yAeGAzlYet7liJ48Yt32tbLTzrq/Ifm2GD9f+LreS6yun6/SY+bffgdoxuZ5z4V6Lu7tTf2Lw1WVz1khbzfnMbO3zCR8U7coGce+eOD4l3bsH1EpPdxrtxuC13Y5OfNmZv4d3xXeNN1nL2tUN6aAzuDtaeb+fxxZjFcNXLjV+NKxcnFd/tPEQfApXtPdlHj9VuxBfHisHqg+SvnffYvb5klnaqR2OZ7prj6htkaYwWy2Gdq8udWwxhUao5TXwa1nMLp2vqe+wVMeR51XJ9cZdj+jEO88RmXSMfFZ/rWzySL43fXTOukZMRUxsD8svcsE2LzmLIPhcjyY3IIv/ahh8a5+U2/iR+sAv5r3ZNBtfML5Hsl+ir3tbXcsbiS+0CzkPgy0ViLHxogQkRa0FKveL3+rUYYJHHJwy5Nn7wgx/ctPP6+6WBD66BF9H3wVX+6vBJA0saEpwCrsWeBPAE3C94LXC6xRcQc4sBbWj/gp0dBzL2XVGj+HAdENOizDEJqOC1YOGClALanncBX6+7QLfjLHC4xYLzWqRLyC0m2351BOgAB8CAgtLuvvtmXkVBd3V4+YMkDGBqs8XpvluNdx4ZzM0+AZGSEYDg2lifnXtjk9if5pzMJV92PnJP4VRAX/2Rz/kFwGyl89Hip0C9JEjt2FjZaueoYBWQBFQA6hJMACW5nNOiRD9kcA3fLbnIppBl3t42oAjwFvRVN7WD60vmsDpBsJDV2BVy7MeYvG3YjiQFgIJtsu5cst8iU9Fu9RjA3dhaXNAlMLvf13ZjHB9gY41BLQhq8/Vltq/fgmwkp9t3keBP88feLsg3py1GLtHn+Xxf+9rX3l7Csf/7vh1+VvTXfuO9Qs9YGsfNk2LlFlxPRJ8xkZM++IjFA7pfG/RbG7/5h3wtHFp0Ng/wP7YjtjROXR00X+178+DNNWwAKTO72o6+EX3b4ef2WgRVx6xY27XmdO2xCUSfnbeTuYUqX59MO2731nyGn629/Y0AbMHrtxVqdsWM5Nt3L1ei1yciwjw0F9aGbp5t3ua/fKtt1P70L3aVqBU7b/5l3zuX3vl9cZB+2IS/b0y9ebvY5wkXsBExqfmh46zP77gCWSye7Yws9uZaO0Z3nO2XFKlt7LuCeW9O3i7Nkbed/+tX4p522DZfbC67OZV+n8Yqxk7u7RTyRt4+B8zOV+Tt4reXArjNt/5SfGe+ihs2BnEXjpj8a6P/GqOujdQ+2ha9FNvBR/SydsnLJ8xrbb7919fIrI/iCfIXD994+d8G+f//UTu+dmjs2nF97bvXv3dcu/J97UTsgxPgVLGmpF8Xq+1QlQfJCIcUK/RlHGLWroMbi1floead4hzx5fpJMZ7coI99im1+E8+LU6+/iGuVz656uuwCTXGu2Fj/509I89o2m2JvfMndEp4x64UcdvQ9EdbDa8sfXVyXd0ILQAAAIABJREFUf+7O42KnyWrXXusRZJ9bgtnM5BcbzAv/lL+N/4//+I+fzP917KWBD6qBF9H3QdX96uw9DSyIFlAAJ032ktwFJAUCBQkFIQWIvrcQAJ6WqCSfC6IveUcexWOTsGNPYAUokBwKSC+AkZAKJi8w6ti0pZ0WRRfw3ATvb8m6gHLfO35jaH+O0Z/+9ulWBTv53AJgyzwiEOBSbJYALICpLHaZAP+AbkGwQsutuwAQMNOiu0DZ703u+gHqjNczVqyasuGCf/PSzxJsbKgFPd0XzBfElriqLen/koW3ONj168/OFv0BK4gyOvPp+Ht9Ki78bk4VPgWbbqewO64kYQGssfaWMGDXODc+RSTf6Co921H01X6AvgK/2iLSAtDr8wbpdefTJ4LEA9+nW/Yl3g3MuiVstrPjBfn6Fwvoo6C6JCrQrJAU56aT/dvfG/t2qXRHn76dQz6xp+PryreilY/V3hT5e5HCd77znU9+9Vd/9e1FHHsJxwr+tYPcRTLp3/jMYeMSXzDG5oQWKi1KS9AYizHKP3RvZ0JjGTtrXhHzFB5sm1wlWPRpfM0btQl5wW7FFonadc5+a9FDHna6HUv7P2JmZIY3jda+xLbZ6K6rLObGrtsWnDvPSzTMPf21YFr7a0ceQPq4xYrtuvVq5N5sY0TfCrdLlDSnXtLh5tSbG5/wR68RVxtzGqvrn+zJHMghJR4m+/4WL0qsVBYyiMV8uLZWfAGnXPu+46vv9nvPM9bqlTybt8Wnva32n//5n9928o3scwusHXA7v7v0zalYzB68WGWEnx3Td8ebGIlM0JZcfPMSskYcgmOufneeXTh2UXsG2Ai/+YnnWXYH0GJ4iYZiCPGjfdJz7aDYqliu53Z+nmxSXm5c7pwVH4gZbNc1YrO/e32xnOuKAZ9wcePN9UX6N5bq6OKgjq16uzZbn+v8Fo86RxyDGYr1mtNL5HlkB3zB1u7fcKr4Lm7URusDjeFwk2uaky/Jpv/ro3QqJ/nc8fqDebZ7r7jX3QOOmQNt9NP1MC98xT66o7lxygL7xd/yxPq4ORN2mp+5dbfP6Kv/sUlxxoJ9bXntuVsErqwtWHzqYyP8fl/q0Xh8cXVtgO5eRN9Txn0d+9AaeBF9H1rjr/4eNQAAAwtAASDSwO03yf090LrfJUjnFABdYCMpFjRccF0A9HnAC1Dv9b22oKngy/m3aCg4LEhqm3RlhX3XNBEa+22ryb868b1jkMwKIJ9kaL+SOdDSZ/ZZQV2yLfAHku4Kagke47i7b1xbwCPBD+C/N66CKdea4xb5Lf6Bth2zG2vndoeHubQiWOC77+QnI30WOJtbfRdU1Ja04feNFQjjNwXSyNMds9rLVxTyBWJIzPplbYEt9TZc80SndGbXCFJCEaZgoxfylgQGNF1rBVgBrLAkJ4DaQht5gdTZOWvXLTrs1DXksgMQeLVTzzysnf2G5OutyQDudLzxTW63jWlvY1A0I2QAakUB+1qfSHJ6JSdSiE4UPutzsg1Ed/dKCSO+cG1w/XWXLvLQrkC2Vr1v986XvvSlt1t2f+VXfuWTn/u5n/vxbr7JLF61LzER4C7x0oJRjOPTO3/XtgDlw3TYQlDMR87u742ppOeuQwRqe+chUI1h5yn86Lzz1gUE8pKl+Ul8WPt8zzinK2OrLM2X4vx+HxHjtsMRGSMsZo/V1757fpk54LOI4BLaYktv0UTqVyfix+RZOxvLbHXk3Wxin3YN7ze3dS4PjAiSG5BfZPL5lIvlfHI8nUu/frt5kf9MF3KJc3v7feXZvNxdofudXV0cckEQvNAxsQ3yiB1Pts7uG+PN01Pc10+J4/a947OTEWC7/fuf/umf3v5vhygb8lxGbXQxr7muZIlbskv0iSFyELuX69lIdwCK52K22Cf/kGl6cU4xmZfLbIz8o2/i9ciFzeswgx1/O7cEyY1FxRbXXvvbnSf20NxcGyE7W22svOc1zlwbgGP047M+4dgTft55lQGJRt/8zjkdV31Rfqj+4KTisJ53Y1x/uxiUzYnJl6DyN5vt4sPizv4uUScPG7/rupDTPNMaojorJi0OhBcs7tS+5YCrC/ro7jL2fucTRmEP+53/imk7Rm/mD6aBN/hgyVN495LIO6ePeoBv4OT1NZvoYpG2YKbu6LNIZSziIxmNvTbH3vXNTs2DHOXWbLv3jK9xrPYHN8AG9OU6ev7TP/3TG+pff7808ME18CL6PrjKXx0+aeCJhFLcFKD12l5zgUvPew/sNyEUcEjYgFmJjAuqgCHHm7wFe6CMvDsHGEPMNHFI6LcYu3rTzo4XYLVYAzJ86kcheuUFsoAuuiuIeZKv+qMvYMe15FUgel6TLfLAVUFUgXyJnuqGPMbYJK4AoOcBD7JqY38DDYCA4qJ21eJBXy3EuzOpRAWyoiCgoMG8AiPsnlwFNG2j/kG3gA35CnAKegqOLsleUgUIYzcIvPpUbRk5ZyUXiATCAMnJp20kUeejujDO3v5tftw+qzDjB26bmQ6BdGOme7cLd867ussOW/DsXEWiOZ6+6IAtbvxuVXHrrpVo+u5tZJOFXGsX4WhHKx9HhtL/9EnOnrvfzQUdKKgRkCMY7errijx7vOQEO9YfImZ9XZ3w+ZE2e2vqV7/61R/v5tttu9vZYwzs299iDxve38jY2mptsHGqhao5Mj/7DUFWckSf5DZ2NqkoUYhNtrbTuClfaX9ttFBszBcrzVXJorVfubUrryA17IiqHhVtirnN855Ftv8rnpDM5l1hZRza5u+9HcpYFMfrq+e5zUtcpwdk3kie/R/pcx/pYFfF7MacdG5awN7Cl32KHeYIYXdzNDu5+b14oyT/rnfrMuKXz4oBt4/K298u9nBe8zH7ckzOfg9rIMiKJW6eYc8X2xRL2e07W/nss88++dGPfvT2uVvAPSfLc3Gbh6eT5mj5nw2LaZvbEb0e0UGXinyPupArdn0XPtauv/VZQvbuTIcz+IlYuvO8ZGZknof+e7Muknt/29HnzbviCKwlVxdbFIfteBeuqv/aSGMau/TJv68dNU43ZhaT1d6aZ8USvkA3++ziR+1SH73GWH02bjU2X5/teCsjW7/twDnkro5qbyWHfWcz3aXlu7y/cxF9JUzFFuNzXc+hV7HzyqiNYi92g+hDYomxcAydN1aJixZf2QeZiv1gHHlh14rpbmslF32Zj9pEcZXxNc8Zz2x99gPbrX85h1ztD8bic31mpkXJHWvcgWuKvYrX2b/5aE7XN6LvPlKIDhp7q0PjXDtsofMrx//FX/xF1fj6/tLAR9HAi+j7KGp/dXo1IIFdcCIgC5y9TmIvcCn4KHBo0r1F4QVO7xWQT7NWufv7LVorV8EKUF7ACAxdMEg32irpc8FedXJBgsSnH78/6bg6dP6dk8pLz9VpdQSk77MkBRCG2CsYawFhlb8Fi6SszRbVJaGA88pDb4AJYqC3EwFU3aW33+mhBSUyZ32Rx2dtsDKUvFB4K7xKVDh2Cz8AoyBQXyX31hZwx3ZaGOirtlui1PVWaS+wpgcgyC47Bau5Ja+2+zKL2rjdS3Rpx6dicu0MSPZtbnal3RX9gsH1YS6dTw9re/0UvJGJLu/upv2OoKH3PpcG0efZfgXoXpywzxZ0Co7au8LUPPElhBu9aKeEx44pqO1KsdurhcKNjTcGTa+esaZfRUrfvEonI/T2Eo5vf/vbb8/m+9mf/dlPvvCFL/z45Qotim4cro+U9GhMYhs7tzHwxig2t/PdYr+xdBdj/ecWpNpnk+aw16ztxpv9pri3+FD7RkD1PHKLVca36+UIsrFHJMcttjffdiZOf27jHYGDIDdnIzn6Ihj+4ZatEpnisR14GxOid7rdNQoo5PKuny17Rhuyz0saZku7Zuc3Tsh1+q9NiIPsoXO+8Zqz/Y6obSF426p+22Z9QvzU3s5rXJZDHWt/CvGb30vgKXjFUO3DCcU8bFCf+xSH6gv6NY5ig45jOtv8bffabs/d7bpIvu3km/14xEKxwsZj7syf2E7ejYNNdPeM3MjexSw6EZdhBXG9j/oQ99a+XenG2BiJWGz8RT7sOvFQfhPD+yIORCc5G4s6v+uf7/MhtiMG1P7ML3u5ud41xZjNFxdv3bYvduUb+qnsteHKQ8aL8dp223nCjk9y1aY7zubw4mOLq2zKpzgoR+0TgYMslruKPV0H07mGDV//3xhqS+RHZhVzGe8+xbViLzqFrWoja7fEGj+78a4xt7q02CjHyU8b52TgIxYkxSW5Snxly43pnY/2SVcWxIoBN0YL7a5vDUN/Owehvniz/3yzi8IwjTbqQ41xjY+1P7EHydsNCCU7jf8S9eb01irN3T/84Q+v673+fmngg2vgRfR9cJW/OnzSwHvA5BY+vfYJIAAmBRlNjJIXQHLPa/FwC78m/CfA9dRnQT0QA1wVINwiDhDTp3YuEKockpskXsBmXC0OFJEtSprA7zzRLSCg/erlzuMFAQpu4EqBAHwAQy34bKdXYBakAPKSdMFebaF6vEBLIl9bCIUW1nTWXU/rTxFiroA1OmzBem2JXnzud6SHIhVgUOx19biFb4FOC4RdV9AJSGmfTZFBmwVJ/M+1A1p2tbheobVP/a9vIO/aDYBkx4AdGJ2jFmrGP5DeHRw7vjmxG2l/XxKbvTUG0Cs7KjG88zw7rEUQENlVaQUPwEkf+7Rb0FspESFAt6LaTpKdp719XqJvx+w+EbumvxbNdENuxSiAz8bsWPGcKmOi/xZ01xbWn+cX2oG769fW/hvfdLrft5vvm9/85hvB973vfe9tZ9/IP+Q232nsbAz5n7JlY1jJB75iLC2Spkcg3yr9zRudSzFX+/X76oofOX/nKfJbNIonu1bROr015u8cvstf6h9+ZwuNV8Z0Y5idSSNsVjiN3GOfK6y6K9POEqRyY4UXbSDE+XoJ99qvOdx128n1Ez/xE2//ZwezEc/hq/7YhzE3P2rv5urm2uYx88WWe13tqyTFUx4TN0qc1c7MH5KquVos1i4ZGufYsuuLURrvm8sdZ5tdmDE27dV+6EfOsyNzdrBbdd2uu518nu/oRRS9ll8hThTI7Np4mxMt6smh5pqtlezbdX5H1sAG4rQde/IJXdNnd+e41tyYU7kbkcCmLSSN/LTjzy2EfFZcpW/yluTYufKmmEHea+PNK+zjxifX9NzGUDmz47znto2nONt5vrix51+brm27rrmtvmV+65PNb42bxRvaQ2yL5+LOYoqdeRYRiiPlzub+tdFFZfNorOazucT14jGM6JN/Xv+4mLs4zbX1LfN5YyRy2+LKxV+L7xZ71gbyU9za+RZ9Ot8XayLukKHX/mApcyTmaBsBf/NKsWuJvu4c3jVusUeEshsLoXxeDGlcJNO1WXO3Oe8OzcYL8XHjt/gl1sKWrT3YI7/9q7/6q/8Jwrx+f2ngf10DL6Lvf13Frw7+bzTQBFUgL8EJrgWrAMMFLJLu/wSGngqDgpC23+MXwLedK8stGHatpNixKc4UJe8BtBbe91x6s0oPPBT0FXiTu8CsBdUdcwFdyYQCBADsyikRF7wgkSRMiddKLqKst/gWGKxfq3G9BYNeJP3aDEJRMienMQDUawO4YU/AysYioRfYaAPZhBA1zms3wGkLHauGnX8FCxJToWBcBX+3D+fyH7J1ntnNnVOAu6RDd0CwK+Da6jOQqHgkU4s/pCAAVVLKeNiK8VtF96lIQz52Llsgkaf2y0YKwG+xTG4Ab3KV7H0CxnRoN8gIvxEgfRaeonLHkG12NVandq2IF4rF2sOIErdAbiwtjOgUsSsekIVc5rQ+sLlrXKCvFU3rTyG1/p6IvvnZztuz+babby/i+O53v/vj3Xxs6xaFN1eUCHn6rSD+xpwn+dfGxibmTPbmntuePtna/n7a6XELVr6J+LzxwnH62987R4HSuCImXT9nryWbxFlxmA2vvdnB7HFkTt8y2l2lCkPF4foQd/ijHS+K4vXhds/Z1s4Tl0cGdseMF21486pbdWvTbKOxrDH8fn8vZ/d6hMPFBNVP4x09mveN58bd/S2mdXHGfD3Z63vHyLexKJK1037Z9M1x5JVrGt/bnvGzHb6P8N1uTy/dGMk3wm/PrvO7nCq3+eyOfDm6viQW9fwu9lUvk41c1z9hg7XTncXyur75UXMv/+kxetD/xZnrfzbthUnzm/vMVdfq27jmQxZV7EwqAcR2rl1VFzePFRc47/NioNxRe2i80z4fYsdyvnx04yAd3pjLj+tXxsdmS3Ltt5L62pPLxNpiRNhhx0r0IWwsHvhEKMuncj6fLrFz++3CIdKqi0MwD9KWnSN1+QuM1L74ekmp2j7d1J/ojj52vlhdnAO/sr9iPHoyH7PJ2bT4d0l6Y9r5bJvM7AUByF7YQYk+i5vIydY8bW/+5qU4btXlP4i+iwnXL6KwMY58JXT5S+daXBEj6FxcXb9w4LX5ndsF6PrXX//1X9+Q//r7pYEProEX0ffBVf7q8EkDt9gqiGngvkVPg67vC7wFegUptwB6+k2wL8i6pFevq+yXQGlBKwkWrEv2AEGLuRY0LVp73Pntp6Ct8jhuXCVUCjYKHAsQjFObBZ3m5alQ1q/rJNGuGq7tgjpABihB7gAaBdd2lgxsuOV219/dKOvPCqCV/YIt37W96wtsAJMnW1UQAhw715iMpXPIFpwDUCD6Ljimsxas17bMK3B6izpttpgBshWD5Kg9atd1wKUx2lXmTcrTLT2wqxYAACad7RPhB9zScUGnuQD02d/6KGh0HDjTN/sq6OtKbuVpXCHbU4FkfAWP+25HH6KvhfLkQk5aqS6BCDgqTOp3jXEbT19cUKB/i2VjQzJOBrfhIWTNuWuNiW+Ta7uyRtjYYTnZPfeP/U727dr69NNP3wi+EX3f+MY3PvnJn/zJH79MQrtPsfrmiMYX89tYfo+x/ae4tHHyJ4Rb803jQIvSxi/z0FjbvEF3fEaRZI4UDTdX1Y6r//pnddPjxtX43JhD1hV/yL597tlHK6w8F8mtYM15jT+bW7upEAnsHTGzc7xwo4srI4j7Rl2Frx0ps2nFmTk1BvPd/Fdd3OOdo+rSeZ3bzvnNV1fHlUOss3NTXNfHk3zvIUBx6s61uO06cX+6Z7+TuXbdvK+9FtNimsWGzf3+75bdEXy7bXck34i/2UhjxOSQPxW4+5Rb+QEyqLlgcoojt7huPLeogcSoHyN4kIt9e3N3+Mgzndv6MLks6F2ipPoSp6eL7ehDiDsHgYk82N+bj53XXdtd2CIfOa59s9/37Lr+8WRTbb9tsO9iH7iixEj9h/7J2rmtrdW3+G1zZBcN2LW+G89LnsjXYkVvlUQwia9ik7fn7hEBMIQdfWtvNgMjljxmn+Qs4TzddNc6P4BHiq/sDJUPEX1iYeMEndXePEah8sBq8OTagCWKMdkCn31aRNz4xcSNyznFZs3PJYDZTYk14yIvGbQt300va7eEHZuCUXbO/AxmQra7pV5O3RzdRV/Yd23W7uBsfsqm/N26y9zID8ZpDOKvPtqGdo3/b/7mb94L96/jLw18MA28iL4PpupXR5+ngRYVElCB7QVBty1goUH4qTBvPy3m9dm+C7RabBT0kKugRqKQCNomOe8Y97dnR1XGjvMWLgVYHSuZSoD4nZzGUL3dYlrf1c0Fn855KqoK3IBSxUzlBVKqG0ByyVwx0YSq7f1+n7vS8RcoAXRWdBE/AMauk8wvSUd+c9tiuqACKFBcKZDNaYEwcAHA+Y08kwWAJXvbYes7hsBBFJh7YKfyA1otKM3LldPf2nOecW4M3b1jhfsWmvpnS8YItCG69jtAb76rs7VTnbZY932fa9fONePsLRaKutkO/ZMRQQjctiBpTGLz99aY9e82SIXeCgTEGpLPrUD37ZWKaMT1nfsWk26HnN5LNJkfOihYtTPVOMlTIIuwES/4g516SJz1O/32zcG7ZoXWT/3UT32yF28g+b7yla+8PaPNP0QxPV4/aPxgAzfeVs57fovb6kZhr9BrbGefCBQyKW5ubH8vp92YyZcRQ7vO+G9uaQ570sE9H6lgYaIyNUZoC8k7u9u8uSXRW0cVWC3aFLOOldhYvwpTx0fo7dZcu02nawsCsx07/daeeRDzr12IQe/Fpuag92zm2s1TDufnzZFte/Ip3OeDjZmOi09PdnFzZ8flN7GLDE+ysPkSfdUhW2WD4p8cITYh+Tb/I3pXXM8G9jw+RJ+Cu7vZ5aSSfIi++kvjVvFBSRx+SWZzgOjrAhCd7pr23cWafreTix48IkJu0pfdy3DIzTvy5fQ1fxHT2x7b9dxSWGZte8bfrm2sbb6/WEnebgyjw5vLe21jQ22erd08LP/Wt+irts/WLw4yb40z7O3Jli+xIi7qq6RbyePe1WEXsHzeHOW8zYNHTMB5sAn7NRa/l4TrAm8X5pbHG7fNu7bMUXP6+iPX3flm3PX36WT9wBUwFtzjc3ruTrPimP0mn/N7cpRglzua+5ub+jt74jf62N9dpEesaqcEHeKP3PQGX8IpniMsViEtG0Pho9Y2xlpf6Xhhp9YcvX7yFLtq5xKI1zf8XfvetX/7t3/7HkR4HX9p4INp4EX0fTBVvzr6PA0UlF7Q02TYANvvCoaCpwt6bv9PxWPBkYS2Y4D00xhaRDbBFFzd6wpw9blkBiC2iCgwbZtNSFdu7XRVqwCucla2pwJIIrz93bEWlF5gecff35EuzgGezKlVMsfpbud3pVRCBx4k8xJHJSwU3RcU2RkB+AFnd/w32W/8CKunuSGXYrmFBd3RRVdLgQfzt0/AwzHASf9rb+dcG28hdX+nZ23eIqPkJruyqmr3mZVywK/21wL+yum8zg9gThcXTO1vutn1wHkBpmJsv7UIa7FYgskKvsK2tla9TCZzYDcP/SAE+myZAVe3ypZ8s3sK0GUbLWS9hESBTEfd7dqdDeZNgeKNxG4nKpHZ4p+ualviCFudDkfWjazZ//U7ndnlgoTYObtt9+tf//on3/rWt96ezbeXcIwA2hgRIy1wNr7a67W/+o/4gbR7L9aLZy0Gxa323e98pHGvMV4+4GNib/u68U8hTJ8K5NoUGRTKzmk+bLtskN2LW/RU/Tnmk73NFjd3dvWN2PHsvsZhRB+/pZvN2dry7CW7rDyDb/PNNhVmCnhEQAutxoHm/SdbeC+/VqeNP22vxEQxw46LB4j+zh1f3xjYCR2I/+ajuXx9N35e29OH824uZbNsztxUX7Vr7ZNRDLXz1jM1PavRrdx7NtbIvu3s27Mc70ta2H7jdBckzInfFdbN/zf2svONxXjs4mHjtembPxvX2R8bk/t3TXcHinH7nO2yGXmkOZfOd55bCPvGdnNlwat5CGkzvbod0VtOzVeJo9rBe7GQnuh65/GhYjJzdbFh4wl991hjBb0U62i3Nlb8svE4RyyTq8XRYj7HmteQeHZowhfLhXbr1bbEXnjEG8H7OJESYY3DfEl7bMa8bwxduOscTQfNE7Dkci7f2zm966R5rjmDjtiMF1fs+i7uFVshwCxM1Q7MLZnWDr2abzoR1/ibca09x2qvYlkXOO4crw3+5TzyFq92d58Y6gVm8BHCv3Zqrovf9ju98Yvqrn5du2MPdNacACfXFxrLK5v2xfG/+7u/a+h7fX9p4KNo4EX0fRS1vzq9GrBCfgHvBSAFHAX0tyiQQIGWgqKCul7n3JItBVEN7u/J5XjHcUFSV7+AgRaXBU2SZQHBTTwX4ANZgAqZJDPj1E8LrRYUdNbChz4UaSU3nqy6YPAWv+QsmUJWcwSEmZMWn8AIwsNKp34k+K4SA00A5MbT1UKJHqkCTLToroydW9d29Y+uq5sSl2QrUAWurLLWRukTuKgtA3Rd5b0ExdoqSdX5K+DVboEsG61PlegrObXia/9KXtuxalV3fZf8K9B3G/DaR0atvekOubO/9/vmcrLxK3aPUNvfdhNNRvbhuzFOnpJhtfWCPHpQPNsRAqROLoXqiroVy8gTOzou6dYCTSGsgB6hRh8rYPb79AC0O59t8Ct9Ke6trJeMZiuANd01ftL7+kT0bbfWe0Tf5mG3Z47o2227exnHbuHdbbsIkht3OweN1WKUMdWfOt5ec3NBf2tR5vqbR8yFuPdECt34V/+uz2nrEjPOV/QhmOqPLRRvQUgPyIvZwtVpddfcJZbyPzv8RkYgfvbZcdDbbIi9N56Tn5/tJSwje+22Nr9iNH3cnEHOtt3Y+3lzdmNWc6vcx6efCBUEChsVm+w6WhsbexcXEBl07RrnyAX7GwEif3R+at/yCB0Yv/Ob7/u9vmG8Cm27ifm5mOTTjj6f7GAEcHfkNA5uTL2NsvHU+OWEzrccjDye3HRvPNPzZH1vRx8dyj9iv78Rfl7I0FihL7GvuxX3vUQtH5AbGr8tjPBNcdiO7PW59jzjzws9ptPNR/MI/bQtdnBjHr9t7i/Bc32HbTUW1afYletKdsg1ZOi51an5qJ/VV7XD/+mYnfhbzru72d126y3d7A5WKoaFB5G98uT1FXqhRzKyWXZZsgpJ23hON/AXcsr1G6MFD23fuS3+m80jknscASk+7TeLeWy5+NhcIdn2G9x750785m/F0uyUzLX7Ykk2INazMUQeHFfybt89hw9ZCUfJNa4vmWmcbt01Hpis+ZXO5T3ysRk2SJ+N0130rD2bWzmhOdF5a+/v//7vb4p7/f3SwAfXwIvo++Aqf3X4pIElegCsYOEWLxf0NKh+nmafisLblr8ri6TQxNyEpt0WKBJcwVf7AkoLrEowFewpvFsIIPpuQXnlos8nEHaLArIUDD0lNm3R9T2/7fbcgs9eYwxXnjuWgjHXsJOu2JmvFhq3uETi7Xo7uOhUAej6e3uIcRdQOVai74Jnc2oeKzOAOdmRgEBjb6mgN4CkAK5gE+hT1Fb3O+/uOjRijUI/AAAgAElEQVQWnwV59Hl9S9vAIyKqxR8/2CeQpn9El0J5x5FX3uqJBN21dl0gRtjm/8fe3a3c0l3V337OQDQxidE/grgh7ugRCJ4/6E52DGKi5sMkiuARvLQbrvCzW3Otxxez1s5csJjzrho1Rh999I/WW42qafx9IgVvIbe23t2DEJn8im++C2Dub8CNDI0zLUoVgI4Bvv3BC++/6g8dFPwWWLIPO1URa3Yx9McNuvPgFlgFoN2JAmwDsGzFjjzxpvZqbaaLEn2KFzv6PL45XY/o+5M/+ZOPx3b3Yxwj+nZsctH3jQ/ONS7e+N91EBPqa0/FrHYlZVzzqv/GgfZ5SRjt+J+xbl5qrG6eY7Nbj61n80jHvXOsjqZ/j1DXTxvT2+9TG+S7HxrwK9CKPHaNuCCvMfbJZr03cp92RYsX1oAeS87T4Y2dT3n6xqNP2QmfoncEbjHB2lQm8+ZH1tVNBgSD4nH66Jo4Lu5Z58r9lDvJUdsWR+uT7E4frhMH9rc1HZlnB5+X8/cXZPvdI/iLX2yhu44r/8ZCarnhws7Fzbuzrrm7hXdvXm5OG5OsYqV4oY/ppUQfu1HYL1YtRtkRfW8EiX1iYnerXuyzsXsDzTXXX+Wh2f36QDzcnZP7uySJ3F87br6/a3/Hra/XJ/v92lbjcPFWscQ9Xvlu3xfvti1cszVgE3AY2+lNQ4QUX0Xe2TWJ4JEzavdwBPLQOxz5t1hEp/XDjbN/JeTcTKmdmI88WsxRO1lfk8Mvi5tX64l9Fz9gEri0eegSfXAKsm/XwJLWWhwgB9x58cx0IP+s3yeij13MN7tDz998WLzdWMaHZ8kqpogzxaxiX0lMOoLbrHFjSNtY29rYvrN5fmosuPJiZ2vPtpvvXVtykS1Z37/7u797larex98a+GIaeBN9X0zV74E+pQEJvYC57YEKx1qo9XsBz73+VXEHzEhkki1AAGj7vOCnQLxjSg76vSDpFmLAXkFdCZIWrJLpnXuvVaxcQHZ1CDhfIFTy4BZfEl6LpSeweXXVAqpyOd729HeB6yXZSpQ5Z7dA29JvQTWA5pP+XFdgRP8+tbl2dQs49tEChQyASu9wA1wFlt3dB1gULHYd6PKpYAYAS1gAreQD8romdFwwDzjtEznX3ZX0pHCjBwVO9QSQ9dErYynAqqvGg4I1wLL6Mr+nu9nuJtMHO5iMCtnqYzIX0G48uzwuGdJHd1e0eoS2IP7aPb/uS8W9D8/uFLpi49eG10cLBvpzh9yc2dHArEeLzYEc7Iq9bkeF3Xx+jMOOsBF9k2XH/RDHiL7t6Bvptx1eYsr1/cazxpEWY5+Lpy2MGytrsy0IG5fr0/R5daB9Zbp5qbmkhfTaGbt+66bS9M6fdt6uDUVX43pzTAvBEsaIuMZ6+qmMNwexidlu44idHkj3rfnssYVWCRbnqvvOtblwx28+73xvjrltrV310thiHfktrHHb+/sSFt3RR8f6R+jYrbw+1h5hII6sT99rp813zb+1365R9SaWs0skpJi0eDPibo/gzjc9oj1ZvZvRMe8QtfNvstht0/h28cZ0qegu+eI4m+jOPvGJ7ZiHNe/YYlbj89ohGOWL2RDbFLcRff2RKAQkkkSecOMJ/ux4JXOsYWPB9Sv5Qj7deWuxx6K3HtM/nxIn6LZ4rLECGVG/vNiotqWfp5gkF9cHGgNvLG3sLQ6q/Zp3x1s/tQU78/pobsngnu84xXUe1ZbX+dzFbuwAtqLf6bQ3BZvz+DOZdg0MXizOjup7+unNY7a+nIjQbH3B9sWYrstT/oDD2MDicInInu9N4h3vEwC1WSQcPFGczL5qo+a3z2IKPrS+jccW6JG8YoofuVk/8q7xp8+1o6PGb4RxfYVOWpuwm/qifID4LybYtWLA5OD7crP4zx+Ks+iUPvf5ox/9qC72/v7WwFfRwJvo+ypqfw96NSAZ34T3qjiRtFuINqlITAos7VzXfgX+W/S4VjIvuGuBB2AUBC8RSDgFXPro9U2iEojPJcbeiare7i6BAsU7PwCiczKuhCfRtsiqnum3AOQCxdvePOgfcO38m4SdBxqf9FxASqbqDQBscd12LQxbRAISvY5dAh+KE2DmAu0Lrv2tkPd359XCx3jWogW2NUXctAiwDuvfndTaa78X2BQM01F3Prhze0Gz/gAfBJ9H9dx9NpYdeWQnLzBVsG8XEJtVwCIEpocC7RbIiqHeibV2LTbXx8ClR3EAutr4BZMFco0Z7k4Dsfv0iFx/ddejaCVwb8yYrAqC6XI7AfaDBnb03V+YFGcA1IJhpE0LEMWwQhfpt4J//62PAo1fiQkb348sKF52jZeHTy87/t3vfvfjhzj+4i/+4uPzj/7ojz4e9UWyFEzXdvlVYy6g32LTeUUbPdxCd+dbDNx8IUY3PigYGtvE4MZG12h3c1LXtjGnstMHOayVnaf7u/7ceEUv+i7RU7Kp82he6NreOM6vxXpy7Xp2dW+CKKrE3+pq/XTtta2OrpyNEVe3dH9zFV2Qu3lYHyVUqwN9FQfU9nZdi2e+ujY7LtaxSbpuDtB3Y3fts/Z411d/tw9/yzGIe+/bG7mE6PPjGvx9frvvdrLsk2xiirimwO+6WMcSNHLYzsnj4rsYfomS4jWxyQ0EMUncnB782EJ/Adq8kXHOleiTp6yZ/MreS+SW1HZcrq790peYVhIAYe+HTxB920X5dJOJXV+8VHtnxxdrwSZPuKA2zQ9rT9V/24rHxS2NQbASn4cdLk5CBnvHnnfuXSLYI7s7X3+EBdY/Qnl9ItThi9rmrvFaj+I1u/WbM7t2ZEX60af4irgUlzcOW4Ej9EevZJ685iLPuIZe+bFYVowJd1g7j9Fufdg9uW6s6o1O8dyY0wnyvGvaWGMuxaQeMYaljDl56N487Mwt2bf441F2WJN+xT+fxaLmyN6ai7W7eflirRLy4i6/JnOxgLzXc/BmH2duvPrxj3/ctPb+/tbAV9HAm+j7Kmp/D3o10IKnQKSgRdJRKJVUcawAqaBMgXLHFfzbF1DXgN6EVzBh3Fso9XhBTwutC0qAA8l8nz12xwUYLggskdMEWDCnzS2smwyfCtVXxWzXpmD1Atc7f2CO/hG9TfYF3wV/5tC1a3Fh/e6aXwBlrdia/goOFXUXwGpbeS9YYJOdKwBRfQJaBfIAGTAInHZtyL1xSnJW1wAJEMfGJmsBXnWzfoEm81eg3WIAqPaLeIC8NQKS7BSiN+uFGCR/bbgAtsWzOV1yarLQFz0D7wXa3l3Xtl0rREYL+MYZunA9gg/oVVx7BM4v8U2vHne562H+A8l+NXBkn918Xi5uJ0sJKGuF3FIotxC1ppsHefe5wnOAu3bG1vkPW9nOvJGPfngF0adAmdzf//73v/mzP/uzjx/i2GO7+yGOXWfNbmF/fe3GOnGQ3Smm+0j3tUnr1jje3LHv5BCnGhfF333ex5paJN8Cojb0lOmbSxp/m+tmW4qmvn+PzGJJ5UY2yQubS2MDnfUYWbVtLrH+lwS5PtIYJq7wO7Gw/daH7vfmq5trbp6jx+rTWrdwr+0436KRvpCR1wY2bmNN5y+O8Tmf1knsan5kOy0u6eEpH1tr15WoNN7635z2z3v2tnPsP/7jPz5+XMOj+d7D2JhkJ25lIBsfaPw2jtgttvb1Dc0j+z7/cWOAPhu76pf0Oxn8+IWbKdZyMXE3DuSZ+cvimF/Fna4aSydbCT/rI5+yWz60uXn9grGbv4s5mq+7/nLmzk/u9bM460dO7PBu/qke+GljTeNm/cO4fLy5v7Gi+Klxy3rV/+pfF9M07iDc+sMXdofRq1zqUWq7y1zrPOKvBF3nOZn667nNJ21XsnnHEdjTk5uAYnOPWTOkWH1i/XQXGCwx3fCPruXayrduXjYGwymNRWu//7AFvYun5tg8bS3Er+mnMa2YqTf15ReyW7OObf5w+f52UwCOgXfYMxuVU27M7Y0DO11hI3gIni72Iq81YltrQ+bNtURkc+rFecZg5+KYvNe1YiOTvXajVkViwuvW8ac//elv27+/vDXwtTTwJvq+lubf4/43DRQIF2w00d6C7RaNva7JpsD8gpunZdCmoEkf2t/i7hYl/fuCkfZVgFXA6HgLUfLQSedV/fleGV0jOT7pFfi9OmnCcz0g8Tkzlri1t1up7/nQhzbTV+f6RApY6xYULSor5y1Eq/Ou59MalpC6YLdzAxrsAjMHAK2AA/Avibu+XNO1bFuADYiggxYCQM89Rj5jmEuLtc6H3L1D6/xAa3VtfTZ37+XyK3OAGvDVQkMf3TnXdVW8TE+7DhAtcN05OyMUAQCm4oqePfKzMXbMY2oFgPUZRUhBc9eG3I55VNduPr9oqsgGZjeeYoMt0kULHbtkupvPzpgVzfvfop+eFOnef9M13DgKCwTd5FqB3B19JT30R//b0eex3Y2PULRGK8BH9O0Xd0f27bHdH/7whx+2wc71yb7ZxSUXrbXYZEfQ2lk3scI66FvcbXzp9xZPbJu91jfXrnq+8btxQyGlsCRD41ljDiJIsUgP0zWf6c6Rja2YaNHpeAsjMr/KcRvrKac0vzx9N8bOWYfb1+SZP4g7nSdZzZWt0WvzV3Nnzzf3Kbb0y7/X72IVorI5AVnF3thSc49j61fRbq3Fc/lB3Lq56uKF5p7G8a7VxTXiz81jzdc7N5ubz+8Xc+0c2+f9gY3t6rMT5+n9e2S0W4q92bU0ufnHZJ1u7LDrDhs6EUft9pajxCLxaHPoO3F3vZsxjdXrbzcaduMA0ScONY7R1+bhMV7y1oflQPbDBoyJ8CsJc/3mxpXmOfY8nfl16+1k8ovG4nPXd9fc48Vw1xbueM5/ql2x5RP+EBP5sHn4tI7yoB/isZNSnOA/7KSP3uqjN/p645GtNb7IPfKddWO35nJv6vXHHbRhN25AkpU89VHxjs8X88ljbjrSCaKv2FGs578l+vjEPksOylVINvHrxoZd4wZc4wN/tab0un6aq3b+PvnA79kfnfTa6Q/OQYbRiXwsZtKRG419F2ft4d5UNt7kaE7k07CBdiUy2QpSU063zuyhWFRuIC890GWxohgpZxjv5z//+edKpPf5twZ+5xp4E32/cxW/B/g2Gii4b7FfkARcIQDc9ROIe10LxI5fgPc5uSTFJswrZ5O28YEun5W754yvUFEM6aeJtcdaPDzNp+M9nTcH/RcglZAyDsB259Ni+Em+u467fsX+7up6Z5k7hdZLAi5IlFBLGmnXuQDsT+B2sgBb1Z/jd96XKJb0SyoAfPpdm74ziO6Bi4IN413wbC3Mj+1pX7u+YJ6+yaqABoQAuM7FHGoDXW+A0Lz3ifAxP3Zh14YXZvcl2IAQGVskdOdcC+VdowDeGIrIjQucKm7N1d1sINN7YzauItKcnHM3lg4aF+wMaHFrvRUk2q+QQK757hE5IBj47B1ydqsgRubpH2lqR8rmaEcdcMtOFPyT124Yuq9dKCQV0iv+/cJm/Y0tkHEy2UmjKKLH/T0Z96MbI/r+9E//9OP/SL79fYm+2rRYyx4b+9Zu85zOFG9r771olVFBtOsvYcKG6//srYUD2yEL+74+2370Tcd9pEqMUZS5zt/GUUApIBF9m3MLeXGELuQNeVFhJVbcnFWfcq7xju5d35jXMfiGQrV5TAHNbtbGvKxRc6F25EDOXZttDmqhxf/t8Ny81oedmM1l9N78zi/FGDZwc4/4RT76oyM6Y3vNATv3ZINifWNf8xGM0etLnE4mNxXmx3bxjeTbDj6/9rrvdu6KT2JD11rRW6JEkWut2Zg47sZD42Xzz2LW8r7dWNptfO/n2jy6E3x9e+RVLJucYtBiYNvbMbdY2114ivfFn+Yda+nm1P7uuu67mxh9TyFbbf6r/zSuVU9i8uTrKx2626w+UVJCfK9vFl/1+8U/r7BZ44McXKK7OAEhIq7u001b+IIN2D15sQV81HfFiSfWyDj8RN417nQiD8L9fFWb4h2xxq4z750Ui/iWNWD7146LrRq/784/Mdx8yOZ450X/JeGKB5+IRPKz0/XXvune2rEFxGBzFtzDpxFr5s6+EXLrS5w0JhyzNl4DcN8BTFbXyF+wW9/DuTHhVDiITsSgxkHrZR2sp9yJGPWJiHNdSWyxoaQznIQ87HsIm3+KV8TUzfeXv/xl4eT7+1sDX0UDb6Lvq6j9PejVwC1GWnRLOAU5EsKOST5NwNpK0ABUj39uFRQCEnL7v4WRv7WRgM3rSZ7216IPkdCCSFIpiHs1p1t0PM2z+r393ARW/VcnQNqngGXPrb3kve99fLFjKLpvYaRN74D2OnqrzlucA+hAs3kXsN+1pkt9F1ADsvoFFPpoCaAHeAAanwPjBdzm0OLv2nFBuzXiI0D85CpJV99QkACIbMaYBf0lRYA3Y7mr38JPm67F5LBjbbIDly102KjrWiQrVLszVOFRMFsSquAXaFXMtSglr8Kh/qQdnVbGPur1KaKvYJPtWO8WXACvwsbju97dVztbP2xKkWtHivjInybzxpkc2304gD6CYCTAJaiqg12nYG8xUH+cbH/wB3/wzfe+972PnXwj+kbyfec73/kgJ5FBLYDqPzcuKfTEU7uM9vfAe4vJGyPppL5RPYkD+yxh6nhlvbmnsbtxRCxpPmgcE9PptbHZNWRBWtndd+238jXf8GVj0WnlNFbz7s1VnQM9s39jKITMp3nsxjh9VAfVV4lLBWRzgbbrh80h8uSW6cx6KjCr/+avq/v1UfLSXPUjXjZ/iA2NA3TRPNo4Wv+nc3ZJf3d9Gjtri/s+Xcx/R+ztE6FXkm/H/QhEdxybS2PsZFAAszmP2/GlEg3TGYJBzOLfcuL9BVzx7u6S8aNOzm89+0NG68/uQUQfcnbzWgxDpC0GW/uSUmSk++405CNikvzQ97k6Z63kdmtIN0hMNjddlzj0AygIl2LK5ifESPN1fXnH61vso37v2uIY9ongQZCZn1zUHV7NB4g7a+W1HX2tRPESuzJe9bI+ik92HT+p38EKiHQETmOlfsQOWLO7WIsF+cDWkS017jzhrjsXa8AG+I95lJTcHCZ3c535NC+sHQKLP/VdeM137NxNVjjPcXNgS2SobSEnm1d2nR3/7BcpKhawVWS8m4fIMXOXy425v4uL+SNfReKL+4jvymwd+yg4oq1k3yX6+EHtwHe6u7GvZP/FcPJA57g22139/vfWwNfWwJvo+9or8B7/QwNNeoAK1dyC3/EWcp9SoyQqMbXfFiOAW0FRi6WCq/a1xFQwoM9X8rWgIkvlANqAhKfitzoji3772aKq837S153/q8JQUbnz1e2V81M66vgSuesBDeBpum0ifQJeknR1z47MA4gyXuVzXQsq8rQYIzcQoI01K/h1HeBRkHVtvGDWvOkW8dR5uN4YLcqrR6AXwQrI7nr9kk9RRtfsb3/3TntBaUn2HV+7FWAD/XZKsMEWhx4xmXw73mKjpMXm0kLb+gCT3Q1B9/Wv3qnnjyVCFFm1DWCNfStkGgsQAtZNwbr+BggVFYg0xXUBv0KnczcWIKqItlvSO45aWGtrXi1+3C2nQwXI+nOnfrLZ0dc71o2D5PLuQHZkrehva75f3N2PcewHOEb2Ifq2ExAxo3ChY/5z88D6tRtBW/bSPNA1u0UcW+dXjT1P8UL7FnuOXR8US1poN5a7TmGoKCqppL14xL+s2eSwI06MJsc+W9BODnFm/ZQwquxrw/4a5+nm5jPxjtxiR9f/6qIx7sZS13c8Y1Rn9eX2z4+QopuDx3Q3t/XVeCumlehoXKkt7VpxY30+7YYhY2PlzWmdv7UtJqid1O6rW32KPdaKTcxft2Pv17/+9QeRh+xC3iPw12b/PSaHMGAvT8UzmzUWYp184s3OK8rd6GGn+3Re7FobelOM8837blextOvhBtH68xqJySKOjewTA60dEqO7hazFxu4PFchjYhyfdeOkWEO8t7u489n36bt4Tp6wM6s/yCHesukSG4jtGx+vXzWe1TbZDdkbb7uDSS5CtvQJBTa4a+nr6o3uPHZ6cYrz4gY5ij34PJ8Rpy42kxtKQsuT5rR5TI/07cagPKhP+ciaw6DX1uuba0Nflb/xlM6QWvJUib6uYeXacb6CWLpEHx3xRURffayxil8U+22cPiYsDtObX8bdNciu6s0c3ejcJx+0Nk83uosLyT9Za3tIN+PRo3wonvNrOc96IhtdTw55rDe+L5bnP+bQuZeErn93vddmN1ve/94a+NoaeBN9X3sF3uN/aEAyvyRMgcslMwTiAoCC6/YrABfQF0hccNG+9VOw5LyCqYVXAbwxjHsLF0nYGBcY7fqnRAIYa992LeJasD3JcM3vyi75VfctVuih4MYaSt4tMI3nHEBVPUreQKmxJe9Lbu044kXbgviubUnE2kTHeAWWC7LNW98lbexMsUaK0k+5ujGr/+q2+mUz1eud9+RB7iH7gDlF2AVfQBag1yJ+fbUIsBZIQnNdOySURzxb1CkeFRD73L9bIBTAKtZ2rYLHI12IOsW9R3etFd3Xjgsq9YfIolsEpnUt6crXWgwoJNZ3dxt66T3CrbbAznsnvb5uDe3c84uFdr0oil0PvBujd6B3rkXWxiGzR268TPvesXftrlfIK4jYEnA+gneP7o7o2w9wjOz7wz/8w49dfrMHpJQYcQvXFqdiovXia9NlCwC+Tm522njXWF8/vPmldmJ965uN880LNxfd+CBG7ZPNWX/93/4qc7+L6ebdnKmwnT/MTkrg6B8JdmP7jdONP/uuuNkYTzLwnZuv7hprVz/s3Kv35h1FHF8VF8hSMrK203HEn503n85T8c6HZmd0ePPa+u21zeFtK0drf/VuPcRQa30xSHW+Pmbve9x+j4f94he/+CDy5ht+xXLFtvfzeXedmICgEjN88rGbg8V7a1eMsbaL427euMGjL7FB7PAOsWIja1eiYzLxaVhATrMj3HVItc13O/oQAtOHGwPdRS5G8Mf9LaYhJicvW0N6sDm50e5pN0jIjKTzQyfsuOcRI7Uv82+OL1nRmMbPrJVz1ybr964xV2sHP7H/6uq+8kIe2Kd1p4/pswRYbX/2QLfal2y/eIfu+WwxWvO0XI386U4wRP3GQXKJc+KnePyEvfhcb7Q0Xnf3oJzUmOv6fYo3ZGmMgoHgF7FAvhSP+G3zkL7pHj5oHNZfH/3l0/fmHb/dmB4xt1uvNitmyAdwD6IP5inpTjf1hxt7+KLP6bV4EOaTJ9gbO2VzsGlv+PDjfYolN84W029c5HCfHrGWzZniemVdPHr/e2vga2vgTfR97RV4j/+hgadioECwAAeIrupukG3SFvhv+xZ5bd/i4mlcgGWfgIqEbqySJLcP/UsoHbsgotf5fovCzk1iJ1P1dPVTnV8930Lk9lNZ2u+VtwWy8S64eQVK1+/OSfJN1l3HjTF9Aq6KOoXpzhcIA3fmLFF3zUsskO+VHdRujQOAVDefWgt20LW8dtA2+w4c0WeJAKDRXU6ACShV3PTuLlkLDkuK9o7pvu8fsANo7pg7/AObI3ZG/NALHVtXj0whRhUQXXOgmFwezQNAL8hHHCoMKxu91WfZmfb7+94FVmjQ8fTGrjbntXenHXgGeu3sA9SBz47bx06q8/WNxFMgeZF5yVt38dl8H93duOKVcdiWHX2V0VwUqkC1NVTMK2rYbOXbS/JH9G0n3x7hHcnn0V3zMf9r1/rjl/ymf29+ClNrwq9LQNT36++NRfWzzX39rG/jiS8F//VTNnXjmOOICLLsuN0ctaGeF386N/015zTHmP/GY2t2y5qLeWvDp24B3bkaY59uDNg519jDPui/eqlNN082jlcWuuTba8c/G4dbUFdma4qc5+/0oDDlxwgF11l/9sAGqu/G886jtrXvjXkIJzrounSt2Zc53Xkic7db71e/+tU3//Iv//LNv/3bv33saLPTGeFnR9/IL4W3x/P5eGNk9Wvd6J4ekGjyzM4jCxbTt6N7u+3qR/zgEnSKdPlbXrH2/EK8W3sFenP+1tIPXOyzu3A2T7kFCUmejTd9uJFl/cQ5uZNcJeXooSSMfLBj3bVXYsD3/jiTedJHcQVyECG1v+VQ80Bciqvrz6PL8gh9NfauH+/Stc4l8Eqskhtx23b1B7ZcW9ox7dmFXAmHmLMYsjXgA/INn7Ru8hNMs+O9KSkG8Cl9k1GcotvOo9jPo8Fdp33vD4tURjG8OK1+L/bQKbuWq8VDMtCRHaCNh+YuznV95El6RNiRa5/zrflF2yLE4JjFFhhn368tTobeKOw7iXsztqQk+6i9VL9I7+YPNlOMLg65kd3cfWMzvxQT7Py0DnJNMfYTUcnn5YzmH9fu3PTw/vfWwNfWwJvo+9or8B7/QwMKlaoDOFDcCODaCrKOAz2SmPPAG6B+j7eY/NRy3AIIkHdcv5fIu3MqAAJAyFjZbruO89Tu9lHQAkS1YKz8Vwf+/lRB03k9jVUwdXVE1juuRA/ouK5j3fUtKNYvMNwC3FiOAV47vsSNcGoB+GQPxqu9WUdEQf9m30DntRN3bQsanohN5/VTO+u1gDyg5K47ILq2LVKAJgUvu6j/9RGeS0YpGAEuRdUKPi9Ar+8onhSHAFqBnbkVGAJ5yCh3WEueFayuP3OzjuYN8BdgiyNAHBlqqzs2sFyycMcAYgUmnfSRoRIqbAiBWiKV7fAFYPS27e5JJN763ZiKfvO3fitM2PvmOSAKiNON3SmbZ+ez6/Tj0SA2Mrv3jqat+x7f3U6+EXwj/fbfj4q4FjnUGFjCjk071qKHjVvX+nnJFWvXWOr81t46snlx517nejayPq4/N1aJs3zfp9jFNpvLxKfJZCeZcRq7xK1du7b0SF+KMIQWXfF7flo/r382Jjcvlwh98g3XsTm6clyB34K3ZFLzxY2F9Nc+G78rpzVlE9XrrieHGNA1Wqo5zJEAACAASURBVJ9uFsynb/6oHcgxXffabNeJrjt252hea6cI7XptDGu9Puabe//TP//zP3/zk5/85OMHOPiyXXv72/v6EAS9uaN/8ZM84k7XpnooacX25tO7sTOCb5/7T4+bk5snCCqxCymDhEIwTE52unPeUzo9uFmAFJuevSJhuxg9nqyod7Nj8ccuc/698TYWQqvrhJQUfzd2dw1PTyUkp2OxzNiTx5yaM7oOJZnkTljE2viUm5Cr9Nfdh5NB3L54iv2KXYg+ORhh2HWhZ9fSf0lbehP3il/Y9n3n2taNrbqJQH/mJ4bJ0+uXD9ldRifN03AYTMF/9C8Husb49H5zz/S5Prv+iMvZZnVU0qg531jFMY3VcOBkgy35ABufvuizGFkO5x/mbT3FuMWNxYUSdfUvOWXjlSzvez0R1I3jMBBCsDsHYaHuqBSvi8+ecp15tL24Ja+Jv2vTnAzPNqeLQ80RjW38RZ9slH3Uh5/Ivubz9SUm8J3351sDX0MDb6Lva2j9PeYnNSDwSnIAVRO5hN2OWvAoqJx/KnZ6rv0pwhUeTdC3wAT2AZ2nfpo0AAh93vafO98i7HNmZNyCFtcDZE1st7Bo/09yXdkLoq6cTabt92k+JQBuW3oGoFqgtnACGozb9k/rsfMtNuil61v7qz2ZNwDWO9bmArzVpoAcgOSCngKpq4fqjb2SrwBQ4WBHRIvx9V+SrIAIWCV3wSB5gTCgkIxA+YgfuwVcoz8geW1KcukTGObHLaqANeAW4NI3Oay9gpV961N7OwjZCL3XR63NxhqYBfgVNN4lhXwsMHRM//pVMN1Hq4FFRETX19165C0de2/V2m68FbsDmeTeHP1ACpJpMgLtCta1J/uu9+gxgItQ7DuAFBN2N6zY/73f+72PR3i3m28k33b27Xhf2D49PMWFG3evjzcW3T4mu7whxtEf2zcXRYHjr+Sp/umzcUGsaDw0h+aSzbXy6cv8xDZEH/9knzs/XbO5ya8/MWdtEHLkUQA1npg7XfAFNneLKdcqQM2vc2+stUbas/210VdjbnVgDmLGjZnWt/ru96vXxjzy6pOvNScgF6ZH35tbjIV0qH3ot+tkXZtrK5N4JX/UxuSxtUEA7vsIvJ/97GcfRN+//uu/fryf7xJ93tOnsO8NjK7BJWXIUaKvcyzR5/h8fwT/dvPu//x/scJ622m4vhFE3uXanVtiEmLFjRskkdyCiNqn3Xx9PyESCFmx6xZ7+joJcbB5a/MxdslIczH35ni5SQy13vt7j0yvP7soG4PcUEG6IIvkQ/ELUSIukw/56eaL3Ml/tOf/bKh5DdF3ib2SJIhO/VgTuajkCuK0cYSfeKSUfmaDJfrsQGR/9GBcxDG73PzkufrGrmcnPjsme98nfEZX5tYcU1wMc+w6djy7ovutGTtw3cXO4qR1patiPHFTXKYrN6Hhz8Z2ucCcYCwxbn/7YY0SzTvf3XDske8U87BluBH226cdf26EGuOJ6KvNiCFiHR8pVrzxkk5h1qf4zJ+ag6rzXnNjOCwAD12s7O+u9cWL4kLX9f39rYGvoYE30fc1tP4e839o4KnYkswE1Vdk0e1MXzf4F8y7pgVGkwcwf/uQAFwvOSEP2m8L1IL9O3bHuKDgFjPV05MZNUk+6UGC7fyuDm4CvG21167FHpBmvpXxSdd3PkDc03Ut+J7WpboDAICcFprmU0KneqnOCwC6bgUYBSG3fQmuXdPCuoUfcNY59s4wmZ5sik32XMEeEgiYr+22OCF7CwtgawB4/SgukFSKtAJHwKo7CbUHTIFLO/6QRQWuJSYq0+TvTrOSkta79uFOeeetmN45RVvvcq9tC6cCO8VFC+fJ0+ISEO6n+YhrJe36vr3arLhS++1jct0lZ5529Hk/1frbubX1fiwFuJ0+5q44od+RBJsv2fXV4o8NIHU3zor9fW5H34p+j+/uu7kCxjf+Pfn29Uly8sMW0MiEXfNElir06KBkz/Vl8aj9Xx/kx/KTtRIL177kDT/reX7v2unX2peQuHFKcWcnSud8Cz9jNK+WFKMPcjW+3zlajxbLLd7Mg/66DvXDm9PpVr9s2nrfWFf5Gy+aozrvm7sm3/RkTXyWQHW+Oena3z13dUEfXfvmSutWwnbnp4fawvQ1Qmvv5fvHf/zHD7JvO/tG/JXoQ6z5BdoW5tUT3dxPNuKzuU9fjonlI+5GpM3H97+7h+0Isq47txhh5591EbvkSettx51Hat1w2NiLVfofsWZ3X391vOSiGyt85upcLDRmY7M1ufii+Y9e1nayPJFfO+cVC8aTi+RPGGrn7XB002jjk0teLkllzF3XHCem8G15XX7e5/UFuwUnj1hfwrWx2byaTyaL9/a6nhx2fpljczm5KxtcA0stN+3/jQsl+LaOYpu8Rp8lgSaT+euvcQdW4j9ra14l+koKuSHIjyr/2pW40//aWkv4EdYoKVyMJ6c1j+xauw3F7+X7xYR789G8izc8peDGYTFYvyNJe7OT/4oV9F4M1DzP5poP6Gzrxxdcw+aKw5/yFRvSb+Og77uOHTzlGbqt7/jePor92bG43/zw/v7WwJfWwJvo+9Iaf4/3qIEb4BWBiiSJt4D5AowmgYLQW1DdPtqPcRy7fV7gW7Auyd6xC/wk3BZTxgBGCqorGzDcJNcxn5KkJLVrCmr0pVC6Mlb/TzLcQkr7Jtu70CVhmhQ7hwIOffqUXKuHJ7l3zC6YJvjKeNd17Qu0AIuSRB0XwGifisMC5QI74LQ2ox+ArkCtoKNED5+4QKn6Mq5dCSX7nANSgEfr467t3WmgoLAry24yxTLwyF56x18xWAALJAO2Tz6vr81f/2sPXLagMK9dU5IU0EfW1I6Qnztm/fmMImjz2zHvuFph4bHWEnl2JyDYrB9wW18050ugItAUlJVLbFqxtKLau7D2N79RMCki+ffmYPfkxi6hfoHs/na9d3spShQ0PkseI/o2znbv7e89wrvv+9yPc2x3387zq65JCajGDkBc7LT+k7OFWWP2JXT0t/bWY8emr+vLfJ9PlhjZd8f5S8mmxjL+yX4aFxRCjdnsZceQD+u7eeHOy9qx8bW9ceyO4e+b967OjSWutRi6c9/fJbesK31Yw9pjY3DXpPL67nxzmL7ZM/3pt+umDV2Kwfv77pLpPJzv3Onp5s7mImvNj2u7V87mxZJ67Hz+rZ/JOmJvBN+Ivr2bbyTfXvpup7GduD497icmGr8yNm9XN3yjBXr7aTHu/Xwj+bpzrrEb8bG2a7fYgHAzX/Fz13n0bfpH8t1dweIVEsPjib0hI8765V+74PhacYLdd25U3d3wW+cSYuJI47tcZpdaCYHiGTkFPuNHdFzCrnmfPYvrCJ3OQxwQr/gzWcxDDLery5qyCTkbrqIzJErjyK6RmxFeOybX95UP7AJJaoejmEeOS/TxxY1Df3yR/hrjSpbJa9NBMSj98+FL3FljcU1MhKtqD3Rg7fZZnTXPwS9yTm/cwALFM/zQ/K5/wgsbk23ItWvb2IA8FJsa93YOYe5T+yfyDmHbXXxiLTvg++ZK1+yyWLsy0W1zCRtproCRG9/ovbmcb5lPcX3zEHnk6sZt7ej7xvc30Vc08f7+tTXwJvq+9gq8x//QALDr+1MRcgueFgq3SAGmbpFVwGqM24/k0aJKEtFvk8NdQv1deYEEgK39tzAyRkGbYx3rFn0tioCYzrf97fstelqkvhqvc3ilv1frUlDSda5uW4i3/QW55KCPyr5zCibjVA/9rp+NW3KogK9rXmBxAUKBBtmNX7BZey9gLzhdX+2vRS1dOG8s8lh7IGeF0XZX9VFafQDlirv16ccZFDz6QfQpljx65fEpRJz135zdjaVDRYW7zYB/iScFX+0CeB5Y3HmAskUpHQPl7torJMUYutTe2veO/cZGkjrvDrcXTdMPu7Grz6Mrr9aspMVksi52kACYALJiwLp6TK5F6/pR+Ny7zAojRVDjUx+bq97cnS+haXeI2KHQ429bS7scvOB7c9vOne3o2y/w7hFej3ApzqzzU0y9fs1OWvC8ijdPMaI+poAC4Pll/acxlq3xnUtsNWd17I3ZwrKxrPJ0rMZmdkuuzlecoJfpXwGDLNQvfTdO1EYVK5uHtr7fQqb5RawsOdkbNrX3FrLm0Xi2Y4rsV4VbY6OCr3m+61DbYrfNWxu7BM3aX/K4eqvu2cPN/ze3tXikt8pQ3U7Gvodr7cSfHffI7n6AY4/t7t18I/n2Ljg3GhTd/u7NiPqTcW/eb/wupqDL6t983NRZnnETwqOXtQU/lLH4YNdvbxaQZWPYSdQbTogVJJzYNj0h+kZM+OVhRNDaTQ7yyYdILDm0jyuW6CsJgXSsX4rVdMc2Nn79+uJS8tWu5D/z3mdzcW2oebT5r2Ss4+x/Y7F5OUGulq+fYlvbNncW67C1kkKTV17wmCu7cmNq15Xgbfy0dtZKrPMYbX0YVnFM7DXnkonWgh/c+OVx7epbPIQV2L1rxYLOSzygp8ahkm3y7z6RyxeHy1XN4Y2fbtLuvF2sJSF7M5L+2GoJ1J3zS93zJ7sArS//5C+9sfhUF+w6OrMWk7s6uflaHqh9Vf9u5t94fzHD5m9uzl2MRKabL2CEm0O7Dnzf2te/6tdPeeJ97K2BL6GBN9H3JbT8HuNba0BSbTEkAQj4BVM6bhHfwRRMrwS4gbjFZgurkg438d8+WsBUPvPo3JqkbqJ7KqY6j8p6i4uCmMpj7Nt3x34ad8dukU2WAtkLWJv8ABwg8+qRDHQtObfAMM+rqztui2u2QScKldqTNiUQrk4u4Lg2ai3dATS/gpmScwBW79zSc8FCwR75Ol/gpaSBMdf3CCHF1wqcgp4CN6DGjrXu0EN69V1M3rmGXNDe+iKCgLMdB2Ann8eAFRDm8TR3x7rrbt+nr41THW48BVTtlp3SDaCJXEZCGMOc116x5dd++8tzALM2LSZKRLA7/fMNxBdgbncWMEmuW6z61WJFF3JO8bD+FSLWdjIA5wpf/fKZXV+y9+4AMR4gzhb399bXLp3Zmpfzr6jfjr4f/vCHH8fWrsDfOpX8uztkWtRbu/pa80LzQeP4zQfdOUNfjZfmyLfZENvjmwo9Ntw8xv7Fi8bqxhj+ixQUK0o8sYnGVf2xtRsb9Eu3jY2N4dU9n7yyv8pJdpDcfGd+zje+Ts7pt8SR6+Uafzcn6OPq086Z5rgbb+mKHsnX3NO8c883Fr/CFHdtXhV7r7DHbMsaiU2LZ/sF3V/84hff/NM//dPHjr49vvuf//mfv31PmWK7rzWgW8Wov5szSmQWU9SG115cKRZqbuP/3gV6ibKdF1f2ve2QgmLL1tJrA8xnMoj1yMH97QbDdITg8yivmCxeLNbKh157wL/opCQAggpZwC/coKKjXlOb25oYu7a9ee6a3hxrLkYUNe81LpFjfcsbXa/JcMkoO/bkAnGmc+J3iE39bGxxpLpwc6rYkM6RO66d7u+vHpfoQnCLOea+v8XhxvISwPxFW36747DA2rumcQ8OKw5gV3BF7bLEOXvceM1XfVT1Eq3+5lN2uvFRfmQnb3PjjYfNcxvfr+rylZJcbG7n3JSU/xrXnJsveRR+n9756xr6RC66sdqYSd6Os2Nu2Iq14s5T7pXXmufE+qfY2nqB7TVO8XM5vX7f2Oa88WEH9iKHyEdtXyzyuTzxPv/WwO9aA2+i73et4Xf/30oDTeA36Augt4hoUVVw3WTRa1tUvRLqFl6KBn22aHrq444hwRT8ASX/F8mAPPQHJLVwqZxPui24f1WUIAOAE8lOkXDX6AlIFZR0nAJhenpaK0n7c2tiPvpV3NBRQWFBSftVgOqjfQIZBYZ3PoBT56F9wcTOu3NcItG63vUAKnzyAethDsA7cD2iz6NS7oxby1sMKpL8UAPQqK89lmU3H+DeO9gehQPO2z/yT4Fg7nYSFOybE710DEXMzikSEWQbz+479jlZzAPgLYljfRVm1s9uQDsIW0yal4JGgYP4m2y1NQDb+gP43aVyHxNrLEM82i2nkFaUmXOJRI/1knFt/CrlZFvRi5ij58ll7c1bsTGdefeW9nabKFBmE/77YY59fv/73//Y1TfSbzIrjBrH+bgC01w2ft83pN36MH9FHL2XELrxEUFoDep7u25z2nzYp4LpkhzAfq9v7FXIWMfGtxYQPW9OCosbt3qdopMtK6j29+yl+iMXfYtx+5tPvMpfLRLFekSBtVSItSBrUYRQ6bpfQk+fZLtjka959RV2MM/1cYv4+lVlrJ3cNWvu7/VkYlPsUZ5oThZX2E3jO7K4hePaz2e3a+/nP//5Nz/96U8/fnxjhN9+gGM7+dx06A6dkkbGuGTUxqme+bhYKGaS/6lP9j3dyCsei22M9z45O4o2hpsQdtf1RyU2lxF9iDtj05/xuut6fU8X3dlYIm3XuBFhTI8Bmyv/tLusZCUfMy82uLmwafnX3/ssSSU2bR69aYX0600jJFj7rn3KfdX9+i0RVT37sSTrK8Zq03fxlfxEQNVWjWk3Ot8wr5I/crCbhPL0xhCzJ4P8bjx4cfOxe6uylzyCH8TGEpVrh7yCTeSPruG+F7s8kcpu4smn8uv6c27frRl7MufqeLryHsniucnRR8thaXgDtmt+o7vmbnGYX/cGYnXdnZEwih/tWHxBuHufrznR683VT/VG6zMxvvVcY/BdG3HK2ovr8mNjqn7qX82f18+bI8RketZvY07n0TXTplj3qT58H3tr4Gto4E30fQ2tv8f8Hxp4AusNqhdY99wN9K/Ue4sY7T51vMCigb+g5ymxVV6ApeM1Sb/q63NmMtnat8QnUUpcn5KvYOAWGL3uFdFX2Z/mcZPx+rztOg+g8K6JBH6TvTUBsPVlXvu8iVvbggLFLhCz+dq1c4t44F1hBqw+FY+VS1ELXFin3vFVOCkOuqYlGYBcoLLn6HDAznuTRsztV1CROmTRj6Jjn3b0dVecvrx/bf0psvoOKWRXwVrtCgGB8FMcFpjXTxQUCgG7VsiLeOq7fwrsrY21UqQpykvoblxEHztzHTCsAL2Av3e3u5NCMaN4QYr5G4hV9CrGWhBOLvO0+0+BYWcLgN5dmLtOweZxvq2tu/MbYwXviFvvzdsxcyEjwqJEHpnWxqPK09nksotvn164j+jbo7s7Nnk3jnhw47vC13yQbubbOGINrWmLTnFEAbi2iIDKYJ3562zfGuyY3ZPs+saX/t34okB9ipNkEsN9Ti9ijuvEp/bDRjcfu3UUqvu7BXrjpu8lcjZ/OzIa941Xne48MgEB2pxDF5dEbbykI7GvMbH5QIx+im/Wtrmi+do1O4YImEwt7lvosWk+wDevXTWvitdyzMZCfDaXibNwzs1BOy8GVr8rsrdrb+/iG8G3nXwj+faePiSfnTbyFfkad43nmOKcvqyZ+ViDFq7Nc9al7a1ld+eVKFuM3jwXL9iz943a5YsIQVgsVrn509jv+unMjr7JN12IzW5SdP3W3g0rrz4wZjEZ20X2ICrNrY918g1rW+LjrmtvRrEJ7TcmmUvykf9iIIRPiUT5F9GEDJQ3+CtcwUaRS/LFxW21b5hrbf3Ak7Xfp9h9b7Z59Yddcsh3Pog8Y7+N3bum9myecgh8Sicbi82v38lSUq2+zgf26Z2K+oFT2Bi9whjFbmKi/AmbbSz4xKPL1tQOV7HKGs++2EoxbP2u2Je97NPrNtqn9W2uJC+/sg6zQY+/L/70VSXGsTYXKzQ/3ZzRWHvjTvOcObq+NupYxymGaH6GtcjauN88Ie+yu35efTfPNWeRoTZ6ZfxcPfc+/9bA70oDb6Lvd6XZd7//Kw008AuaLXYEVWCqhZ6BbmBtAdAEoZ2+LtiXQPt527RwarvKVQBx27dwIX918CpJVOYq2Fzv3DrOlaHj3uvpvuC3ifdJ1+ZeGdtv10NhUXkl1a51beGus2svoFDAFijq82le+gVSrSfdtSAGHkvENOE/6ZiciqICk4IPYBUZ1iL4zh3xBKxZJyBl/QLiI3JGrpToo7MSfRtjf9vR5w7ujiP1VjC4i+/RW7vegN8CrM5v/XRu7GQg2L/KVbC97wqhFnAKN8AYuWFHQYu86UahVltDjii4FEP1a/r2MmsElPHcIafPXatIAI5b+LQdvXQnTAuy6QnJpmBTeLCR9dFHhhtLuqYex0FobszZh8fYECJsVGGDaFMcWzuFhXa7fv3tfx8Z3/eRfPsxjn2f/q1NYyZfU+izQUUPHTWW6Ktr3eLXOpJ59r3/1o6d8dMd787SXaegtVb6ZK+vfFVh9RTPW5Swx1e5bHpWhN8cg0yYnGwZqfIqR7RgYau1ScXPjrG/fZpviXa2trkqvMVJcd4YJQwUcCXTxQv6nZyNy51742jjhxhYos36NE7eWE0nSE96JXPxiH4uRqGrW2Sv75LHLS7piu3vWjuH9w6+EXsj+fao7q9//esPks/7s8REtkwPzdudp+PyhvWUz8zH3yUv2EKxEJvo9WLX5tMcMR9GutC1GwPLT73JIZ4iMSe31yY4Zk3dLJJ/kHRk51vmOjn6+K4fESruQJo2Z5XsQ9hs/iXHNgbCSs5AUvGBXSNeWg8xp4QNEkVba7O/q+/mADvX6st2gCPYkJTWk824CWZNL/6pP/FLpKm8ao3lXzvDu4tPXkT01SfNtXFr50ue7+/u0Nvf8gLbM970hABezLdTk58i1/k4bOG8POJGCh3ACnTKn62ftWd75GFrxrMDlQ7Evd7Q0rZ+V5tjT9ohu/lB49rN6/zx3ri0878/yIEQrN2IO+yNzbB1ea8YuTFTTi7W6trfvNn80BzRmF8M0ZwuDjaP3bxbXa9/6y123FjSmHExTXXROb2/vzXwpTXwJvq+tMbf4z1qoIWp4CwJKOoaVCWsJooLQG+b20+DdxOK41dQQb9JSTAnx5VBknVeknyVBF71Yy63sCD3jrdP/dxjLTCa5G5ClQyboD9nurdw6prepNx1c45+X61z9a7NXavK3UKw7elq49GH6y7QBKhbOLmOPZln+6Or6qT2tvP+pov9fe8gt/BqX+5ol9wp2NLXCIr94uke2x3Rt79LzAGm1b3dX0iW9QVI26GxT6AVgbk+XMO2WowBzd0FBMS3qNg8J9fGALhbQPUuMgJKsWc9e5caGLfG+zQeQsm67xMoLyAEaO0KKOhV1CA/CtYnD9Dv/TmK2MYGRF536iku2IBiqoVb44Hx9avQLWjf3Xl3/IFx78rqj7WUdNjcN+bO2/1nzRVcALLC3a/uejfkbG9E3+xwdgOY80vrsesVH341c22sCR00jimsS170Vyj5sLG6Dgp6BR+fRvSxY0W+wr++i9BQuN7Ye+Ng4+jNQfyh8WrfEX2ubVzuDQRkJ4LxxqHGYYWMOe1TfqJfMaUEMP8hu7Xb/O36MmcFaXfekAEpqe/ZKX9vXuP7YibZFNv1gRvzte16KcjYhWvEQPMQC8zp5l7xvnmpa3v11J1szVvtd33O7veo7q9+9asPUm+P7NrFtx/j2P/1tSKc7dMF+5Wv9H2PW1e2I9bRibgtdvmsvVp311g7N6y2rghycoib1lIbv9IrN1l//jl5p5f9R9KbE52X2LPGl3hYGzfAvGPW47v8dp+bb/22cxLj5BUydxeZHLXP2h6fq32bB5JJrqFzf68dMnPfEeTrX7yGC5rXJ+/Wodhi19Ct8eWexsvJyz+Le3x3468kqDlOVkQfsl58ozMxwJjySNfC+loTc/TEgfyEKO5NHr5cTLN+2PfFQnK5+cEq4pgYIWaY9+S3TvKXtS8Rjfje9Tvvx2nYq3lbK8fhE7m9N33oVk5A/vM1MotHzZMwG12yQeRosUPJQGsizhR7yu3T7a0finnk1sZoPkdWsjfXFJdpz26sG73xs0tqi9lsXz/3uubbykaG1iqNseKO8ZsX3t/fGvjSGngTfV9a4+/xHjXQgNvgKPEVwDcoP50HIgGOtnnVzwXoDfC+F/jpU6J7AvvmcWUkw5Mi2lay6HxvsSFZ0l/HfBpnoKBgs32bw9W/MV71XcB9vz/p7oKlpznf665Mn9Ld+lPoFui3MGmCbt9PawbE0Y876k38dErnBar7DmgAMAUK7BVgd2fd+9qA4BYM62/AC/GEPAIIAcUVM/vF05F9iD66aTFijSeLYgKw27hkWr8lnMhMR3a66a93xLUt0afYoHcAdjKw1RYByKwSEAqUyY6w6a7CHS/ZZ469018gOFmA8xIVigV6A6QBaySLtSU/PW6t/Hod8oB+qmOkKlK2hRdCUFFTwN9Cd3ME2u1CVCiThz338bq+oB4Anz48Am5Hn0KppCv9e0TLY3kr4meDf/iHf/ixs3SyA+YtBOht56qrtdl4djnUD9i9otga2PnYooCN2VnJh8htDPaBRNl19H1joGs3R4+wI09uEXBjmjjSWMb2GtfNiY81HiucrlzNB41Tt/DoueayFlY73qKtMd4161fR3BzLH/l5iSdFPn0h+hAY5iZ+9lrxdv1efTfv3fmxB6RBban5wbwuYdq5Vb67hgrOFqpsVRxs3EfMTAcj8vb+vf2y7si+7eLbzr4dt5Ovj/yJJezk+tRd/1sUy1V8evI17pFtOhMzLjbRR3PY4sCI/sUUa1gixU2a+ZabRt2JdWMbctM7CXtjw5zJVbsks9w7Gd248CqKfXZ3ljmzM5hC/PVuWnlxfboxhfDxaVx9lXhBIE5+7bXjHzt3cw7b8cknkWAlXtyIkLf5VzHJrhdf+Qi7Kfna79Wj98zKGZWHXcqTxVHLRWKod7/Wx/jndKCtuC2PiZlItJJku77kFXzS/L427VN7ciE6i934itxp3nwLGc0f2L/cLj/Pn2G2axfmTh5xn3+yEzij/TQvwkK1scaA4prmUePyuxJ99bf62o09jcViZHMLv2pOEUvab3Ehmxd/jdGYtcrGJQAAIABJREFUtHONh2Kka+kaQV6sQ0+NdXesYjJzNr/m4tYfzRHv728NfEkNvIm+L6nt91if1UAD/mcbf/PNB4AESG5h1cR8g/GrcT43fs8XhDS4t8gyBzI+JT4JpedugdIk2f4l/1f9Xh1WV99Gv09tXiXltn013ybx276AuOeahD8lc5MvYFXdXiDQc77XTroG1vfK0oJcm64J0AyEtSilR0UhAAdwexwVuda7y8g4IAzhB9xoO2LmO9/5zgfRt/8raBAGCiW7l7o299GT9YdQK9nXomDz8LgIfQK63Z1WIN5iDQhjBwoROjPn9Qm4dWdh15++yaeALCj0WMoIsMlunPWjKEJweMfP9Ly2SEJgWGFFhvqZAsf78a5uFZiKyM0JsaYAntyuM2dFJrnp39wVh4g+L9XuTg76UXAi6ayR+ZDHS+wRlPyF3SHLFDTe1zfb22O7I/rWR0klfdS3JrPdh+u7PgDEA+TeKdniHNE3vZHVmHylMdOa97G2Fth2/dzHoxW7dgcpXEpSNBY2H9zY3XjDF8mwcW5e8fdTrCUHW3D9LTxu7rxxV6Es1934rWDap5hDr3a09NreiLAe9XfxYn3seusntt5cueMtdMlXP9eH/uzyaczvdeTRd3V0CSREYOVrriAHP5rtdb2sk92r+/zNb37zQfT98z//88e7+fZ9O/z2Tj67cUtW9+YHm6o8k+GSygp9diH3IEDEYjcPxN4W8sU8dCme2HXstQB8FhGlcC5Rsj7EHeRUC3w3VuzI9Rimuex69viELdgee7g3L7pbffLJZfRLJ3ZxiXFitDW+Pt4512fFJTq/foygkW8mj8eW5ZvqXfzvTkD2QFakVYlAaybHi+EwVG9Gba7saee7o8976BpjrIebJptTd8NrO7ncTKEj+Z8+zZ9NFs/tGnhJroerio3YYbHU1g3RV3t3PXITbmK71RfCaNeYK7nX3g2PknTTA+zROFEbYYeN4xfnNH7SCZuBU7resBP7Rr6zU3MwD8dhHdfx/5JoxcA3ZouxsAL9FhPXnovFi3HE4GKtG39hA5iCjMYs5rh5tbFDu5tX5DQxp1iCP5Gh/b2/vzXwNTTwJvq+htbfY/4PDTwVQzfoPxE1BeufU2tB+U2mF5zpt8cLIi+QbpHawuBJJmM/nZNAbkF2getNRt/mus7pyn9laaH51PZTc3jqq8VPE/id16uCrutQW7k2UcDV5Ox6a2i96AT4uHbYwukm8P5d4FCwUxu+QL7n9r2AGnBFkLlbrRgBWAcUvSxZEaCvAdQVM9tNtf8eo2ph4c7vrqGTAj/Hd01/sAEZ2euAyQI3BMradVdgwTzgrGADbmuvBeDItx1DitETcNWiTiHW3UXuYt9HwYD3XaMIXl8tsBF3fQS2RS/iwRoh2rwjqI+vda0QeOa0Irm7HID2XYPI6mNn3fWh6HMNG0FUIlTMcX1OXrts7CZVPCluEXfmiKjYOOxXH4rLPa6L6NuuUgWhAgVwX/sWcSM3tuMBiaQ4U4jsc7pE2Pb9S5vX+qv91jbYB/+2I0WR6Lz4guSuXsWXfY7A9EM3yApj7zzC4lVsuDGxO6rWj6KX3lvs8B/+K8atD7uw7rna9vrf/BVwN041BjZmWRfroSAmm/XdNWKOArRFn3YlIxXfdHcJS/ZKtv29vuX4fl+bja+PiwPoixw3h+zv6s8aIs/EMvGLjjZmC04ykp0u1sYP5Mzmt4Nv//u47n/91399kALiNcKkxbh4U52QxRzpgP7hBkS/2G3OCD5+Wb2bW3O24vs+6s+G9SNuNFauHzdYEH3d4Scv9IcCFPDFI+KYuVtvhJ28vb79gvx2HvpBEHO3nnSt3950EKvZN9vp2lvn7ojkK+J4bwzQq1jjdRjdbeWmhj4nx76L742j4rEbSvrXnzhlzZobxBbr5d2wCBN5QuzvDTX6R5DR43LR5sSW1rcbTPxMf/URebhzI5d4b+3W9+Y3vXosla3cm1jrQ55kj7VTfYtJfKm2Knb0ZhPdGc+ORLZa4vJDGYmTtQHxVZtiDbG2uxDXzliTh03oh4zmaF3k0+Iw/u8a8ae5lFy9Tt7sejT30Y2YyEb4T+uPi7vbt7HZGpvSH0zavNW41XEax9qvPjuGmMJ3nvK6cW5f77/fGvjSGngTfV9a4+/xHjVwCRaNHL+F0FOAb0B+GkTwF7CbMJ+CfMmgz/VdoNnvd8ybrO88zFcya1+3bWWWsHpdi5NXCfEmyM+N8TmdPem9a3iLrFf6MB96L2gaafWDH/zgY2fEHm3aY00e++pYn5pbzxnDmLVFBODTvBWmTeiAypO9lgBrod5xtVHgItS8Pw2xYxyPOCKsWswqQka07L/3pgHRG6N3es0bEdU7td1FBrgqZrpG5GZ7++zdbPNpUY8kqize7UM3zk2vLaIml/c7kUNb126+ipy1AVa9fwZBuvbIUWTUxgOWEXUKJP2UKLig1N1w69PHZNgIffZxMu+2UxCSezLsH9LUjooWswrD7p7wAxT0yp9qbwpZfSPqrL1ibLLVzoF5RT4bQA7P9uaz29G3T7tKkQwKhJIxO+ZRxc1DIb25m6uXjiv8ve9IESr2tlglY+POjnlPYXeliL07z35KeJB750qit5BEENIzW7n5rfnFOmzc2Y8CU8xqjPO9BUsL0dmq+TeGra/qZzLLHfVn8a+EjGvJKf7po0UPWfi7mOPvzW/HxMPaAPKDnpuPn3RAHv6vvZjR43y3MYw9mkfjH79urF6/F5807l/CkO2I0f3bL+jO5rejb+/mW27bL+7azSdOkd0Nhz7a1zWm02KIrvGOs8uSO+Jgi2WFfmMdEsY47BMxIp7NN+i2+qM7erBObtogkfjT2k+O+fv0NcIIOc2ejNPxxAuPbZJh/fbX6PuewBI+iKLGzO7C9r0Ef9de7Ea+yIkebTZf12gvd/RRZTaMtDQnc+Qr3Xks5zaG6rs3AqxX47kbDGTuDnNxnvzrv/Yk1tKlx80RfcUqHt/WVt/TRedUH6hsa9/3srKVfdr9KtZUTrawMaaLa5/8eXMU5/g9O4dvrMnOi7slA2t/1rg4R17Xn/Hab2VorGGj62N62d87j6hD8pW4g2PEj7ah836W7LMu1qDtmj/YUmNQ18Yc6r+dl5jQfN0Y1xjcWCz2P+F38rVWav7td3IbszGuua05T5ywFmR/f7418LU08Cb6vpbm3+P+Nw0I0rcAagDtuRt4n861TQe7RYJC4y5JC4V7/dP4NwG1IBL8n4oDfd/xXhUz7fcmKInojnOPd84d5+qgCVof2rdoeLVuT/3dtgUGPXeT7EDDgPmf//mff/PXf/3XH8TVP/zDP3zzox/96OMRpxY2ZNUf8NA7cW1zAYO/JfOut3O3yFt/LYjvNSX6AJAWwAWQirBdM+DXHRJ9d1t3NJXo2DUDp2s7nfVRUMQX/e7vFrXIqO7w8Q4jsnQudAucA9LsVAFj3BYcBXoA7T77Qwza0KfHj9b/9HKJPgB28ig2jLljwO7m2cd6APfuXFQA9JeI6WX9AL/GolNFsKLcI9YF15eURdptPn60ov0VwCsqJ6v3RU0fa6Og8qnQqQwFuQXj7M3O0fWP6PNo1Y71H71Z7+p9PrpdfCP59o6+EX07xn70M7n5wmSbrNvFRO/OzQYUXQrGfa7tdkWtvSKrRASZuqtUnwhJZB0fJuM+EXbWbHKz1z525lr21vWxlo2fCstXsWJjlIwq0TIZkJqNc9Z2MvPrWwSVcBQ3W2QrKLUr6fYqxyAm2ZMY1/zWvKMQRaxtrBKO9E/P5KvtXX3ov3qRe/mrghbJIf+UlN2YdoiuHaKjJEjXsbmwvtU8otD3af7r32PqI/W8j29k34i/2bZ3e/JxJJ++Gr+tT/OhvLd2tZXaeOeGvKEzca4+LjYin7rO8o+bA+JKb/SYixtL66/+KcaVBJIbphdE38Zf/+RvoS2PklVs2Njrfz6/+LQc6bUCdjGzZzqmz9qJ/LJPcytmsP6Tcf00H8ldSFY71XcNos6uL+tb20XWIVvYoxzgGnq0Butfv/Sxa8V5ti5X0qc1LfFKdsdKeloTsVceErcrnx3VFzsUo3Ve9SH9y1XiBLuUQ8Sj4g/2TK/66hMCmz//KXG0tna67/rKxM/oZXqS+xsT/Oou31n77mLdcXhj14mF5JWPegNP7Gob30vw7jt8oh86E/+bB+Sb9eU/22t7uazYVozt3HuMXxTvOK+f5h36EmvbBslfXOp7+6jMzSlkrO01vhentA15GyMbbzvG+/tbA19SA2+i70tq+z3WSw0AKRpc8qmFUMmnXtei6Smwl9hoErjJ5ZUMBbIN6gWWHbcgot+blCRPCaMJ5erEmOZ5ZdDH+gdKq/AWmi24yNbE2wR2dY+QrKzad92aMPXh/J1b16N9ScZk/H//7/9987d/+7ff/OVf/uXHXf2f/exn3/z93//9Nz/+8Y8/yKG7Rp9K4BcI3LbVZ3V9i8v2U0KientlIwDOnafjihdkwooRj3QOFBa4AY0Kn13TH0bwfjWAXd8lBCaH99EpwLZW/fEHj7UWUAHIgCpiwHG20rFLdCkqFEQjbe7OwhIziirvguqOK0Uw+7NLy/pOFiC3RZxirbs1FBcIwbUHcruTpv6CSCSHYrmPVvda43ox/Ei+rbOCxBpvPoC4Ymxr4Qc0+D2Czy5Cjw777B18hVpJWHaBpPJ4mce2PGJbQG/nofW2ViP19tju97///Q+ib98Rz/U3NssO5tsjPdgissXa7G/E5YiQFf67Zv8RNPeRO4Wux+BLKtgx20fRjKWduCeOlpy0+7HxZ/pZf1tPRWiLhMaRxoodL8mF2BZnxBIxvHF947ORyXQJqF3b43cuTwm6ct7ce/MvMqOEnRxXok7hOXkQHNZ+55C55vqkqxsz14YP0KGx17Y7XBE/5rPzCKUd845I9ieutQin/xJd1qh5YDLMXr2Py+4b8925xTufHlnfbj4E9q7t43gK9PoyG+rnxmC/buC0OOfrfKOEHKKrY/BvehVHW9DKXXYzyUOIpH3ypV0ntk7u5geyL755LH7tl+f4u3jcmxXFM+IbIkb7tdk1Yu7irZsQct3OX6Jz/djVxkettZhcMmhzaj/kRDIul8sdtXk6me4rM5uvLRtj45MXOcQPSvbtmByh3WRonFv7+o51Zx+TtTnf3O8uTGTfPuVzu1fFJrkHgarvxgvf+Q7524cbZeIJ27SbvYQofALX8eHOr+trnLWDWzZ/pPC+86+SsvporGYf69Ou9MaNkqVyvs+ShQg9n70BCWs0zop55HTO3NuWXmCdG1uLRW6toPboDSpxVhyHzcx7fcgZbJx9iWf723/HrMsl+sjQeqO5yxjayXt3rGLG5nbr6ZhxzIucb6LvCVG8j31pDbyJvi+t8fd4jxq4BUMDr+Ap+bSDBn/nmzwagBETBfcFhQU2DeAtwoxXWchXAqzzucngyv8kd5Nnk0oTXZNSZQBonvT1qcRk/le+Jq+boJ8SXOdD503IT0n1ytoEvXOK6j/7sz/75m/+5m+++eM//uOPnQ8///nPP0i+n/70px8FwNP6XCBy7/gpDtvuSQe3gLLetQ99FFRYv9uerC1OW0itL8BTAbTCwM4D729TiAH/wJRrLylUAlAxVkCnuO3jIC3WkDr8bDID9PorwN1567fjCj2AWTGmeN243lllZ4MxfNp9pTivnT0RfYAdmYHbFun6Vqi6i29HQO/Yb20UEgXjLSjJwZYVCfTRu/4ba3PxDrytMz1bD6B0nwq3PlarOGMHfmXXbqHu6FMUAMiKPGuz+U3HyGGPtipCWsxs/mRl/9Z0143o+t73vvfbR3c3N7v6tDen9TXZVgzuRwjMYeNtfl4Gb3fI7GSECFLEDxZM1wi/FoMKM+Rl/+57MEtY222iALXe7GRzsLODfe16Nu8x7P6icYuZm/tKIO67wlWBKFbyOX1Vlwr8xu4SEI1J9Z2nvEV/YpM5lkzbsW8bR5szbmHELqdP8YEue11ziOPiXnPN+kcwsJkWunRrDWcDu2Y+g5CY/zcOd0cTnxZH6Ib9k63EYW+gTNbZ9sZDetnxNNvur+zyue7E2Xd6Kn4hR/0a4XGL7cZu/sCfEU0doxgEsYSMKg4p4YdIt/uYrZQcke8Q2/t738VENrFrPM5s3Bb6u65YTxx3c0DcXRvkkNcLLLeWlOfrdlLt78YGc2zuWFv+Vb+YruTFfW5eXoNA5rXvo6aIndr72pCHvyAQ6WNjlQQlM10Yo/2zg8l+ib6rU0SZa8TmEmVsyZzZ7Wx6uahYtEQ620Oqi2t0yU+eHqkW15tj+ZO4wK4aL/kR+fuOXkStOFuiD0mJZPXeXnrtehu//ZSQhdu7C7A5H1Fn7cWUkr5sm4zFPfCV9ny3uBbWdsz4Fz8V44snzSNyQ3Ov+HTxf3NmdSQeFGcWu7cuai4uli2e3lroq/MpVi/uf5Lz4vtbSzjvszn7qe/3sbcGvoQG3kTfl9Dye4zPauAWO0+B8gL9kkEN1oJ5wdOOCfTatoCpgJJcAUbPV9bbFoAtwAOMe1dMfwDq2ry6+/NUQHXcyta2BVJNip9bjAL5O7+b/JrYJP8nXSkAnvQsWRY8VPZes11Bf/VXf/XND3/4w48i6Cc/+cnHrxOu0G+BV1BHxgIR8+rYT3Mj95O+rV2BCNDDxgANxXuBBj1ry0aBRvZS8LziwIv/VyTYnaPg7B16RYp+1tavINrJ4BEVelg/ftXQrgLAf22RHdMVQIVIHDC326F6BboVcDtHNj4KTCv8/EIsoKSgWPvJMD0oGsnEhwBZfa9ABJLZxQWU1lkhxH/3SSaEKjupzuldMYkUnE9bP/YtDvUcAlTh6X2K09X6HKgvsagY6K4ZegDo+9L6kn3dFWAuiEZEnyIYodpdNb1Tr1hooV27nZ3N5vbornf0+UGO7oaYHJsL29tOpr2rrI95sdWNP/2OiFm7Ef7z/7U1z+qqdmotSt7tWHe+IkeQd31hvrVT4LET12+s6WQyTs87TwcI+rVtfLhx2vXsmb5bfG1+0zmdGEtMaSxtnJIHmm/W/+aDoODbjWvt13fExdqx5fpG50VvbKO5Vcx8ymPy2SUVn2L17Wdj2knHrsSG+RMZ6Ls3TtgWkr9xCilBx40DzROzI4TI5GCbJSj4Kp9EwGwuiPnu1N6YbNtNkBIPLfDXFgEzPXYu1lgbsds7YBGgdhzVn5CYu3bjiU9iIJ+QA9bXfcfszpk7AlOxLj+sHzlrRNy+G2/r49e25dYW3froGm+cPto/O+a3883tNvYuW+8RtcaIIHYndrGFjSe/TQ9yHvKmMYh+FlO9doKvWXdxlV0UR9Qv2Z652/Upj69td/ORC9ksXtEhbIugKtFjvYubEYwI2e76LtEnRuxTLismLMkoXum7sVYcQWTyAXIWg8AYdsPWN9mHeMgG6dn7/irjtQE5i67ItDWbnYmP/MW68eH6Kl8QH7dmZCxxZb02783Lkw/WUw1RH3RNfVmffLbrThfrg17p6dpD64rWDfyumFxb60C3T/WUNs6J7dO12FUf37GuA92KKc1Fd15dF3Ib98pRe9j3yqOfxq/mtPf3twa+lgbeRN/X0vx73P+mgadgrxhqw1vI3ETg/CV6buK7RUyTz+eW5iaBJhGFyROo6DHXtEAGCkv8VJYC2ae+PiV39Qu83r5vwvucHu75J91/Kul1LfXVYu0WTYD/wPh+jGNgfLv5dncfuJaI+yl5V+dPd9perWuTf+2m5FjH6JwBR4Xqxq1tAiKODSgXCAIS62fAecXB5j+yZGTQjvUfMNoiCnBTNK248N/jMuxwn3aQDUQOTG5sBWMfi6EvRU4fvdFfyWtFL9LNGihEplvFrR19bGT9ldzy+LK7/oDddKHwJDcduhNuDQvE6a3xxE6iEm3ApMIX+QdEX1JQ3FG0TD6PEu8c+RUziBs76G5h4/F0hFULLbswAOq1nW/YFWeHYXcR0MWurS0gu0Ym24nmkTZkLp0pTm78QESxV7/+vL/Xr8eOrcvG9OvAI+72jjJF2vRqPdfv5uCR3e3887ij91TyCQWzuMLf6I9dKfiRM/0hge70o2/92Pkx/U1P7EcBPjnsuvQesH3yBbtXyKcAY2e30BBn1g7Zx0YagxqnxHsFpxgkV/HVEiYtlKxv8/HG3JpM/pIYzYX8W5ys7Poy5vorgeC7412/9UN2Y5hv9bYx/Cr54kptyY6iXacPsXfz2qOh+3/f+Wg9xRTz3VootteneGkHqrjQ92YireivhCGfuMdco1jVjj1MHmsn9+xzcyNDY+X0iJxB5ntH6a7bNXYC3h1idIe4dL7FfeMTn0J010cQG+xCH0jC5bvpEplCJvO/NsY+5L6SMN1R6VHTEX2LS96P6p2066frtO939xpylE+XrEWeN+9vjtPL5tP3yyJRdg0yjI7kQWtqDUvEbO1dJwcgI0p4lCySn0vgFIeuTz6FJJe/9b2xtk52gPfRZ3GW3LtGznzCf2JVcyMbRQbKy92VWPyO7Fv//JJtFgOuXW+M7rv5ysv8zKfr5XXxAO6QE/2ACt2JWXL0ZBez6L7xozhEfGqc2DhiW99B2Lgt3hbvdA0dv7WEsYuJzH/z4XPWoTGf3U1WWLF4d+fhLrGq8fypximhJz7A962fzEOuaNva8b7TZWV/wi/1I3LWbus3ZH+Fh4rT39/fGviSGngTfV9S2++xXmqgwfMG3F7UYqOBVyKSpG7yakAHJm6/gvr/ZpnI3SLlKXE+yfNt5/w52f838n6u7dXv5/R5++v1TXyvxtV/AdRtu35Gag2IjwBYsbS/d9xuB4nf5+f663r43mLB9UDDBU3aXjBR2ckC5AIY7YsNa2tXVsGw9oqeFSUrfDxmVLCD2Big63vl1seKGgWNd/31rrt+7o85KBIQQYoPMg/w2f3UgmLzBp43vqIdCUnvdqXtb6BVIUd3GxtBtu92MxoPcKO3AkFkggJLgVrASabJWSLEXOm1dqV4tFOELdrNBwSWpFQkAvyIHm0UxoinkqMrDuwUWN8tfOzEU6RtjisEvOOrRXiLlxbKJQ+RW/cRaY+1kb8F1r4rbNnS2q2Ynb1+5zvf+W0xjUAsYbI5zfZG9o1k2U49xB8iv0XIdvX0sd3pxuO6SC1FqYK/MVdfa2u3KjIZOefRZeer863d1knR3h9xUWBOJwpPj/Ai6Pkzoq75pz7dGFP/Yqd0aC1uDO/x5pJdV6KsBZIcSV98pwXS1oQdiG2btx2CJXxu8dX42tjwlE/J0nk8xV2xoj7LfrwOAOG3T3GgpBKSBYncH+vRzvyaQ6w3fdYmStY3Jos5LRbpt0U4OfltyasnQrDFPj3NbrqLqznF7lY7xRE1azOfsrvaC//FCbGyJGZvpvBB+uIvbmbQ3/rbOXZcUoxvurFDBwgLRFXtlG2J2fTXR7etkxscdtfJrX0PX/VfmeW9+TUdTg6yycElNOV7ecC11km8spOPPXR++16iz1quLXIGPrmknZhnnOq6coozzZnmg9glw8bf+nn3qnze9fed7BdX1Z/Nwxz22VctTNdbh75nkB3seG8c7lo6qb/qu0Sn+bBXcYedX52b0+zZOokfMIA43ryx/uwo3nl26kYc/xYfKqNYsWvWh/fwFhc0ThbT7tonoo/9FIvfdeIDcsb6mp6a/4uNdnxji2Mdg00+YfTm565X65C7jhuHXprfPpU3Xo19c0xt4Pbdc/CmHE7vJTld//58a+BLa+BN9H1pjb/He9TADfC3OGkgfZUAbsfa3YQj6bzq51WQllA6jkR+E81Nnk14TRgFOE20TwnmU3JXplcF31MSvDq7ReKrZP2URMn3Krk1Wb9yg6c2O+ZR0xEAgFD10QLxzuGOZX3ZlDtwT8XjpxJ/18v60tcd084XY7Z9x/X4D9DduZToG+m5/ytQCsp3nUdHEE9Ikj5C2B/1UHjdO/eXbLTrgmxsHwmHtNrcWoxap7W3O06htfnZPbZ2gKt33ezY5PLol/b7Gym2YwpMj/LcO/LaKrqBZ3ZcAKz4AdrWhl7ZdolFj9Eo4hUWYsL6Qah6xIkuESXTTXe1IE4VHRu/v/zLZjcfBCw5fU4ej7hNxqeYSm+7pgW5wgrRpZDtY6xPMXv9mYuiy3slvey+O4fWB3/sj4iMaNkuPY/j2gFRvW/X5+bnl0ntZmEz4nXXY+dKrNQ2u7tSEW9nJR13x1/JQY+SIzMUYvRqN253vfhFbDvJ2GJjIB/jT5OLn5WkbcwVW0rk8W1+p0htLKUb8aQ5yDG+vfFKMIpT648eyaRIfOpXQcjXbj50nmzsXny9OXzXI3tn8x6X7e5Wx8Sx5m5FN9u6Pr3x6BJZQSf1pc312s7aKebFGNeU+HiaW+POrqGvkpolCi6Buz53HuFvLcTu2e/80w0Uu3XsGvKL1vVva4UAsmOydimmsDexHhmz44ghxIE5seMdt8Oued66mQtfIRd9IDi665rd7xqxTVySV5F9dFdSY2OU6JOf1h/SFxFzd5OZe3+Ru5jzknwXg/AndmfejW3soz4o1sIobLAE1sbmc8gpfW1ebsQgsjbHjTE7mg3ZHSqXlcQVO+tv5t0cW2KOvzUP9RF7awrjrB/2sHkVv4qrYldvQu4YPdBTsVdjBZ3Kc3xlf69d39O3PuigBKKxXYOE56NsFy6pT5gHLOUG1/TWGHTXG4Fq3Z/qH/7F92o/xffi8MWzrQtgrTtO85P1EVea+6rnrh37vLi97cXQ5sXi/spkXo279Uc2dfNz21dvjeV3nFsXvP9+a+BLaOBN9H0JLb/H+KwGnopGiWrBsoXFBcISR/towgGEtLvC3OJC8mmS2DUS1z2u/ZWrieUmkSeZW9SYsyRUsNfk0bE7j6fk5dhTO2CuuqFP51qU0e9NxpX76vkp0RZM9btrHSuYAmjJdcGJAv/0QPF4AAAgAElEQVSpbzbVIuEChic7ebJPdlV7sGvtzn0gt3fXga0L0s2JrjoHhJdHIe1ysMPCvAcAPa4JQLrWC8BH9O0/4gYRplApKFTYKux3ruuuUCuwUwBUD+vbrgoAvgXnvpN7YJm+yL7CaP8UWGx/OkLEIfAUGtZ2fwOLbJcdKQSRhAqNxo2+V6ikH7DdHSYF23ym74Try94nF30qrFp8kgF5q6juPL1PqAWb3X/eY6WAu0UMf1WQ2OHisVo7+uy4WUFX+esDLTzNa/0glWevLW6RlBtbgYOc9kMEswOPkNO7tnZrIQSt3/q7hDl/L7GiSBEXzaXFWYnNnbc7z64nO//mV3bq2eUH8LPFHe8OSbuUkfXsk883LpHbo4aT2Xo3HyABFN8InxJ9YosiszmGz91Y3VysTyR1C+SNz9daJPpekox+Shje2NucUwK+8jTnTE+zeQX3viNcEMLIb34uDvCRXSsOiVdPhXbjPrmLVbrevQnS654KUXYgRjZe7djkrM7Er+5wIq/if3/30cCt7/rwWP5yyt5/67HynZNH/Jr1/G19TL7elNgx7wO128u8kBvWC8mFYEQMiX3FFeuDPZYwpEt6Qn7LJfooqep1FCXh9l0MsoN6n15rIc6tvyfySd7tjYvJ1h19971ok5G8iyHNv+yw5DvS72JYPrfz5g2jiHU3RohrjQV0LAeZpzWuv25MO2PNq7s8vV+2tmm+5mrnef1azLpPIYhr0ykdy6OwBvKR/12MBX/ceAbn0KsbYWQR6/1dXYrF8gxfYaOwwj7p0U0hsXbrZp3onr3e94l6fYA1J/P+rj13LYuf4STj+GzeaO5p+8a12pfY3RxqTPN6Ivpax/ADdvUqprPvK0tt6GLSylIbME8yFte3Rrvfix1dA6ubkxqFbhq3bz3w/vutgS+pgTfR9yW1/R7rpQZeESk3WN5ivYFbEu0gT4lIYJb8jaGtAN5k2b4lHAVZP5Et+moybcIpwC+wv+P4+6mfq0xyvJK7CUjbV3OurMaWWG8SrI4/JWfX+CZD51roXZvwd4vRjlcQURkr3wXD9AA8XXu78nSMkhzX9i6IMi4QpVg2HrvxN9DTNV4bv2K6RyG930fbAmyPvgLkuxZ503eFlYBSCLBN4EnhDvQX6JoXohAw9mgK3fM1YHbHFX2bIzCHoAK8HbcjTuGwv7tWvZutb2MC2/V7Pq6w2SfwXcLIuihogFI7zFwPdPub7m6h03fBKbZbXNGj9z5N5p1vwahg35jTIdLJnOwwtDtS4dn5t9jbcUWrAlxh1V0ak9dOQzvcFPx2f5a8IZtf2TUn8q4tQk5Ba27d2bndfYoduxqREB7FfHqcjK+1SFcMlZx6ihWKEHqxLnbsIVftNG4h2t1H+tnaeEdZdTzdzB/tdLq5Z7JtbPZkt1zzQuPzjtdvW9DUX8Qfa9/4c4uf5oiS7+tbMWecW3zxwcbsFkg3970CCHeOJT7YDt/0Ay6zCeTU7GSE8P4j/MQMekGwbC4IPoU0krF5m64bv3qMr9+bKdr35krJGnbbvoonJsstfp921ZUE4B92Eom9k3H2V6IPqb9r5nsj+pDprif71s9NCL943RsdbScO75jd6Uhx89G+dlzbqT+5RkwS09hyd8Z596sbM+J5+7BOCPg+rl8iwU0W187fvXN017ghQf92eFm3xpBLXLEzNiAnwSl00TxDjtoE/0b41m/pqXYvHoqPzQnFLOysr9gwlnXVXh9iG/yBqF17ux0Rdnan7VMsYSvdNc1G16YkHX1tbtbpYrPGe7J2fTefyeYRYTZfrCDPkWPn1tfWfzK5GSV+99UjO2ZHZPUOG8FACL9L9LXmgbfELv3BrcXVjdE3/2l38XFj0OcwdX22OPbqny3S3f6ePsTFp5zwqTxxc6a2T7LfmqL55lUNUl1qf/V6r/22ee1Vvnsff2vg/1IDb6Lv/1Kb777+f2ug4LbBVJAF3hpQm0BKyNzjQNIV7hY3TyTVUwAv2fNE6Nyi5M7nlZKunE1YT7Ldflz/qp/bh/6fEuWr8V7p8mnMFieVtUDwKdG2mFIoKip9tlCtngqC7pg7B8R1DHK2/ZPsnaM5PNmHdsCgtoA4kLWiZeNoV/KzoGr9KYAGPleU2SW1v3ceoQTE22XRd90hGrwrDCHhTrziD8Amg7FL9AHRBUEtTgBfAJSciutdV6KPvXUXxsbrXWHE2OYLUNPfrmPHziMoC17NabpG7imuyKpQrQ1Mn4p/j/O1OPC9vk+Pk8NjfIq8yW/dkFuNE9qvj62hH5lAqO345Fwffcx3x+26QJZ5lNE8jduYSi6PSHms1K//KshbpNldtv7sxNscrOuubUHfPhR5XRu2RNeb63TtRxHu7j47mOygKNloHRS6Cg/rLn40vljDyXR9ge23aN0xj6x5P5XH460vUnPjIBLsUEEQdKfj2imE2HZJLcULAtI8W8S1yGgsEn/Wh51Z1mvnps/rc/sbQbG+2JzdC7uuxAd5Gh+RB+IdmRoPG/v4XW3D+easyY5kQhA07vV9fH1fpR1qyHO6Yyt8i42UzG+BzE4UqNXd5manM8Kvu9L2vY/z2+l080lJDPGh68EekEqITeQ+sqCPE1rzyTsb3E0j79CcLU7u6WQ6RfTtXZh+IMl82eXG1lasae7rmt0bCohrsZ1/iU18Un90COPt77vrmA+RZevp5kdvJMkZcqddZ2If35VHxCdEHpnsUvZeU7KtnZ2EiJ3NXxzoTTZ5Tg4yJuJqMrYPeRI2YDe7bv/k2clwbySJZa6RF3ad7+ZaX+TH5tUfRGETfLuEJVvfvO165vu9wdMfznEjbf2V6OuNLfOA5Srf5NZ382pjSuOkNTNvsV3MQ0bdHCoGkGGyTsb9jSBEAMJA+ioRzX8RhHJbd/exDbnsYg2xgCzm4rg5TmaxjQ6ujsQ5Y7U+a57c+enqju06+ta/440hxVGwSWVvLXJzW3XR2Gm8ey37vOvt714nJrGriyNhh861cnfO7+9vDXxNDbyJvq+p/ffYv9WAxH+DfgN1k1GDa4u1C0w+p+KnwO+aJ0LqgoP2f0H6TaKvEtbTvK7cr8at/N9mrk2036Y9HZQYu6BAcgP8JX3zrR6eEu8t8rqeTchP69GCskm/iRvhQq4WvAU05C8Iqj3dJN5Evzm2uNlYtygsILrAwvXVxdrzB4UjsGyXVF8ajpxQfCsyFDzuUtt9pLBxHLmk6DA/YFbRr/hgE6+K09qMYqpgFaizC2I6UZRsjIJmOwQVhginjeFu8K4vIaPoUQwB34g8RJ8dfNar9oEY6i929vG0a+NsxJgKU8W+O/vmPpkRfbUh5N3680J87apDNrtPtqCo9fir9b9FGBu0S0bByj5W/I9UJgudA8DICaRC4wI7Vcxat8arFqGbJxJgOkfCmLt39Y2kMR8En8LbNdakpHJjg0KHHbQYqc/uGvrVhq76ecm+6WwFrWKx77BE/kw//XEOP05Cx8gWJFRz0o6JB93BcuNsizOxb9eKQwijxqX2YWz+r3gWlxov2fONge1De3p3A+Ept2wscXi6UGCTdee33vPL2QT7QPR5ZJ1tIqL8sARC7JJ9/FfcLeFhLo2LYpSdrWLH5LTW/eQ7yJ6+59EOl/ope+wOLgSVXc1iIHLAnNdu81wcQCBU95N5drd3883XvUNzx+182y9a7z8dI2Csw+zqkq0lp+rTk1OO6rzZ3HQjBjX3IZLphS+uvR2J02djrlwynSjUEVNIYUTM2k731sQuXceQ9nxQvHE9/0bYwxviWHdjT0YyI/z3d29IiMv1L0QQny3ZKBZtXDrW366Tr+iHzYoP9S1+JcaweToUR9gT8lE761Z7lQO9n9Tf1n3XzkZHKvPp7vBCFLIZBKx8D2uxD77bXXV0A88h5Z9iX8lmOaqkcdcHrpFzrg87bjx5UF7jj3I7v6vNOPYU661Lsbe5ip9kuLgaVnrSDR2yefbA9+ilceDi7+Lu9mPdb03T9rfuK87q99YnZGs+aT7r+dreqzrImtU3X9UbrU32/Smnfa7eep9/a+B3pYE30fe70uy73/+VBkqaABPtoAXi7di1LbIVzZLyTRz6aNFzE0+Dt34ks1eTq5z3+jsfbZ/Igm+rvE/p5dv04foLAlx7i8dPzaEF8yXFrixX1/376RwQ8KpfY/d8++n8XrW9yb/zeVp3CR149Olu/AUId17VSQHLBRNsr4Scd4LZlVcwbOeMx2z6wxY7Z2dfdywgHgbGyY/IUbxufsgxRb85A5qKzhIUiltFAP9WeOxzuqrPut7OIUSfgprfru8B4MlRkE0fxmIX7qYrUHpXHbjtDg7ztYuvu82sn/nVXhQACltEH3C9tmzS7ozarrlMXjv6Wgxcf1q/iL5d46XpfnjATqyNUbvcnBERCD7vqEIAeI9Xib6Nzy4UnQoLuy48qsuOdo2xzVmRuXP0vu9283nkrj8KgGzw2JfxERyXHBFfFTRsAhi/BeKNffzWOvtUsNpxgqTYbtu+i6+EX4k++u47DJEGdoUYm3/U7tcGmdk4Xdtobtl81x4BjpRrwcef+aRxkR3+7m6oXvOUyxojxNHq/tpy16trYf2QF/3VZQQe0qk7YhT8CJ77GGd37BUn9LvYZC6KQOSD3a1sYjaCMBADegNFPECEz3f5UwtSc0bWiF/6F7MQQQgC8QoBurkjFaZTBNx8fX7uva/yiV16++XrEX129vl1z+ZKMbLEO93xlRJBfADRKxaubUk2ffBnumC3ctnISsT6zSnTg7wlFvZdho35JZLELp98RGwSi3c9Und+PFnoduN2J7gYLNeK2ftb7C8mLHmDNHSTp3mLLdb35ET5eNeRi7zWsDc86IP/tx/r4HNtK0f743ONW1t3fnJzwuK7HaPeq8kuxM/eBGkcLD4SL9ivnIQQgyPrn3TOdhCn1rpz6Vj0Obn84/+X6KmN77udpfx6n75vPGtC7qd8KZYif+mkfvJUA7CT+h9coE9xrvEaXtknok+sokPtq9Obg+Dbp1rCsXtN+/X99tN4/TTvxtV+t6ZP+PxTmJ0cvb65qzp5kud97K2BL6WBN9H3pTT9HueTGhBQCyBvIngVyFvk3KKjCesmEYB3n03Mt1j5VLJ07gZ1oAEoah9NyACeZPE0x1cJ43NJ6NuaHBBCD1cGSbGykrfJ7nPjdR5XdiTQBRjrswn9U8n8qf+uz5OsLUhcX1soOVWZ6QSQ7DjIqBIq1VdBy7XXzlcRUTCFnLP7bmQBcsCjQ4pyBXF/lW3j2UmwdsDq+rETySOWPuuTJaUUyDsPuAOAgCNgfe/80jFCwx1jRVztAIGzcdwRp287n9Z+MiCLEH27puQkEmzF3s4B0t2BcElLRBIA7jHVFg2KA76kOCkZ1F1t9SmkI4CuXzpE2Co4kJ50pJhGDu54dzYp8u98uwaTs786uRfzI/r8oqRCq7bONhR8G7sFLPLR2OynhY157DrFMKLPu6CQM96tNRn4165n6yUbFEsF374raI0ttt0Y15iBiFEg9RNhY9fK/h754IX+bFNsQLbzu5EE8z+kBX+i8+mjhPur/HILDYW2mxLTiZ1gjX2KN364ubF7MaJx2KO/PWaNFYQ33t44zv4aG+4NAuuxvifP1neEzYinkVC/+c1vPoiokQTILTbT3UYIskv08/vGtcbbYgsxvP6GsOta88MSK3fttgZ3V1/zgnGRg92lJ3bRZ8kA7ezmnq7sgkXabBzxajb3+7//+//tVRBurmycPbI7/e7x+b2nz+5AsQl5XF/smpl3Y0ZvyIiX4qT3uLH/xkSklZxL9/Od6Z9vsb+1t6Nv62xXNt3YyS0GICC7NmIf+TYPtiIfwJHefYvMEqPEMuQ43y85TD9sq7iAXZRctLvr+gsMgxBExu2T3nvDYn1r61r5D0nJvvhrc7MY4Zx8e8lU63wJcHbuZpYdfWxcnGOv4hNZXT9dWndxyC48mKRYDT5AsMu59V26k3fFy/VPnr6+AnYTa5tTGjuQtuaKnEf0dU1hchjGWrEXbenX8Y5NHz3HZq01PyvRW7x7sSi/f7JTerBGVw/ND60ZtG+soPO2e8LP9NRrb/4R12tD1d+TLLX1zvUJJ4jVF1Nc2d9/vzXwpTXwJvq+tMbf4z1qoIXvq+DexHMDepNKA7qk0z77vaSbhNiE3mIICdGxXiUqAEXibLt75+1ziU0Sl4wLCgGs9g9oABedz1Py67Wf0/0FC9/GnFssPclifjfp3sRa2T8HCl7dNbzj01/vnlfPBZTXxkpOFny4+4/krazVhfXxWfsCXFoo7dreEbf7wSO4fQcY2bynqmQfIgbRt79XKO3xLbuR7G6gR76hUB7grIyIDEVBgaN1BLQLPAesr48VGO67AocuBrJd08eqphtEnyJ7YyEIdg2ib312nRBEtX/XKWKRWUgqgNHOHTpAACFe2daNXyVfFCN8oEDabh2E38bXTuG0Mc1nc1AYdN23XsYxl+rUO+NG8P3gBz/45jvf+c6HPdipppC29i0S7pqtretqO4rk7qoqmEbO0bH3DN4dDdbVepXUVoBvri1Ou7bVs+OVo7GocUisMnf6YwMl273fEIGgwF4fHvf1Tr/peYSLx6VHGiAPkXAKCXHC3+zqznXXWSs5Zzrhc9as8VdBh4CfLuVQcWz9zhaRkPy6seLmkebk6lvf4qe4UV+xc3G2PKLp3//937/59a9//fF/RJ8fiuhutvuoHd+vb/AxZMW1a3G5a823d6xk7XbG2cW5td332oo+kD2IhrWlx8ZBxTD7Enf5TXPGvvN3RJ93e3l8v/GlZMvkRjCzObljfY1QHdE3nY9YLWkoLl4Mwq5q79YTLhKr6MiuR+QdwqV9i4NuBkx3fkhkfte1gUsaC+xsL9FnPcgl77l5NjnI1l3W4pF4tbluzf1AFgLJ2iCh2Q3fNu5de7orVnSTgw0/+Qy8iRASA/XXTzbWNtZjfTfmIomdry4QVOawtn1npjUo9kKUufllh9tszo/p1P/k8+aZkotirDhzc518xy5K9BUzeI9er6/v9PqN6cbrzfFiC/tonOtNKeRzibxiSX7D10r0XZxafCwW09HNZ7uWvxTX0u+tE5oDtG9+vTmo2OD2375gyI3b/OGaknK1d+vAhs3v6bhjfEn+hL+a97UlV/9mj51Pz4vV+u/63H7ef7818CU18Cb6vqS232O91MAtgjXscYmggKHtmqQEY8G517Rwa58K0lukPPXRibxq/yohmNNNppW5/Re8lJjqfF8luCZC31vgPSX0O98nWZ4IxqfFLcB/krdJ+IIRcmhTPb+yhQLmAkF9lUyrPAUmT3Je+wTQq4envvXbuXUdnnTWuRVAGhOo7bv27PBDBJboW3Fml4tiVkEDcCP6VvStWEEeFvAALkApnXbnymRU+CuuEZ52ohUw2ZG3YwVert3xAkrtrIdCYTJ47KxrSe92QHQXBnC5NkgCY/lEqnVXQHfgTR6kVh+jnjy928+mAPZdh6jprqIWaGSm7/2NAHPN+uhORrZDXiSpgqOkRmOJHX1b++9973vffP/73//mu9/97m9tYbamOCcXPQO4bBlZpGi3hiUsvS/LzjAFKvluUd51q33Rq10zrqueWzRc8O36658tKBW3+hGPzXt/80m+gChApvN5hCySYn7mUen53kjW/T3Szw5bZHaLN7GALJW38bJFjbkrePi2vrYW5tQYNV02Z+2cY3ImP6g+b/xufm1/XR/5qDlv3+0u2w6zX/7yl9/86le/+iD5RkCNzOovvpa0r403xtjNxU74y5UZMVKyZ8f2t91ni512lYmbvYnCb+hbkY0433lExOZq95gbGojZ+Y9H8rtbqb7Dx+yoKlHOFsT8yehm0Qiz2V0fqZyOptvpnL5H/I2IeYqjtUW6ro9Y88YNtlfi586fLfbGy47xIb9a3euMP32IlXTWGCqWbU12fYlGu8Sad9fGWukXGbH2/TGjxktkGIKJPYktF3O4ccBGdr6xnA01nsm9O3Z3gNWv2bR14ANsr5hxc6ttsn3k2M2d/AjesBuu+dXa0MX0ZG03R+/XLE4t0QdPNFbsuycQxD95AmHZGHl35NX+Go/gAPlBPNH+En3WQ67efIpbEYD0AUuUTGz7+lT93DgwDF3s7+YrpPiubcxmP43DxjXHyiEuso3q2JjNJ3KEte5aPZF3jmlXXNwxXxF6ZG2OLnaFt66Mlb0ywp/0o53+m2N9t1baXJ/unN7f3xr4khp4E31fUtvvsV5qQJEvodxk9xRY21kD8h3kBmdBv8mlxcxNcE8yNfHd5CPgf1syTF9PSe5JYU/J+f9j7053pFmS61zve5DUTVLzDEH3fxmaSUoiJYrsJikKEKhbOFgfzkO8xxRZVbu799fnRxZQyMwID3dzM3MbVphH6APA0wSPc/toXk+J123fAPAzVb4J6GdzfGp/5VtnXlDoBhNXV8i/ANqlv9UyddxtZ3z9POmswKsJpqDH9b1Lf3VEQD59FIg3cKO7SwRsD1yw2eq+3m1fwN0HqQP6JEX6WbKkougCfU36BUCtFAJeSCDo8QWVgGbmI3iv3quwaNApYJf0rA0e4pe76yo76HwDaMnEeD7eCcTQ2Wd4NUlA366TbDm/uUjwVMQAH/FYkO1TokIvLtAnGZCgSKolTU0O1scTwCl5k+g2OQX6sVuStyWpAyxWzTewb9t395uObK4Sv4IGQI0mHZOPahj8u5UM3iTcxBQAU8DuVjsYe/0W0FQ1Y87a9U6+9qVVP3yAJJauNzGurafHQAfAjLnja9ePvrysBNAHaFHRN5B1/6uq3DnXNXkocPLk8241Hp3Aj/rFyWr8s57q31S/kiMfo01tXdctHtc3f5SQ9Vx9qC1uf/VXf/XDX/7lX/7wi1/84lt12baT7n90e74XHbM+yUvV3GRUHS4ALpGuLyzAVzB33wfw2WoN6HPDBfjOFkvM64vqB/o4AOC9myDAN/ZHZWMri+mF+a8N+wHgmrzMp0AFPwIwWztrbmt0PFZBue/jtXXKF/LBdB04xodVrwpGWCu2+Ne3sp90obLddYBWYAs7tE+6V9tB1qoe2QLHgbfjx620RGfjK/bc3N1ssrYbowCfyba+kk7wCwVi+Tw2Cu37PTodx2drnq7U/xWI4LPNp3HBxrS22Yz9psv8Gx/LL5GPx0bcmzWq18ov+jh50VcvqgCyNebRrrbHvKynfTY2azVfYzAyta7J3PXW1LVp6NH++gt8UFVLruxL4wh2of7a3HzWfmpX2vid2hgg82jZeT4R72v7bz7Bb16Qy7otXeZ22wJvn3II/Vy/cGN6fLaWze/2WX6VNu3veeOL+dtffRCf+nT+yd9eup7yznvd+/ebA9+DA2+g73tw+T3Gpxz4CER6AmE4rCY+BnllYAUEa3cTJtc8OZFPif+RDX5VB/AKPLvOab9bBdDxnsAuvBe4dTo3IPixfHrF847R5KDA1ytZCBAAD3XkT8627T5r+2Od9ZNMqss9X529wcflfefYPvZdcKxqqECTpGf9LQiz/epWYQj0VQ7YwgVYUNlgPAnBfgvA910C57NVEONl33C4ZMe6A/IVwJCUN+FuMIhnZLRPVQE712derQ93zXeuCf1+b954NBpG57YAumZ975p9CpoBgoC20Sa5k/Dbuunc+u7Wpgb7AtGCcNq2CqWVHMBKAbaEd7pgXvjY5GF9ADhaiYKn48eAvoG9A/gG9E0XgL542PVfXZSo0w1VaJLGAo7dTm4+kjzb01qF0WdpjWdAcPxb39UzVTrmhoYmjtW1JjBNQmq7CtbxH5Wx5LCARvVV8u5a6wvAN97bhjgZDORbVeW+2xYqwcYDerm5FLwDWEqQzJU+40d9gbVEP+tLx/8CDrVVOw5Uu3bvJkh4U7C0/NaPsenrAIJV7v35n//5t/9V9A3o88w41Wv4UgCMnWNHSqO5uo5+tE3XV7fm1+aqyBzYd5+7BwTYnMiIzRtNBfPHZ/rBxte+dg3Pnnd7ZG8iqCZiV5qMAzfMBVjmsQd0Au83zir6CvQBEVULNXEmO7qJfraCzd1vQImbNHi1sfGI3pEf+7jztr+qnAZEAUbZ61btbXxgGd7Tb9exheZQO2KdFyQQX6CpPgCP+GJ+j+80r9FivRZwvGv0+l/9jHaAm2NkaH3Qg82HfhW4rF6KH61hdKMNCLs++0xM4NZoqX4C4t20ojNAtsYrdJtO3xs2BSc7V2BnYwayuTGy6wrkWxtdC67nC9guvGoFbIHOgp38sNhWbEEv9a0dO4hGa0rs1PinNpZvJiv2omsa3/vZuBSN9X3GRcfNF/Db+frHxgs9j6bKz7q/47mOrxGTlU/1tdefd9zSijZzfYoDSkt16AmUNBfruOutNLy/vznwvTnwBvq+N8ff4z1ygNF9OnnvvFynXcfi++2HMW8QoG2dZR3GEy33+ldtbp+/KbF/xKeOIalo0veKJwKpp2CowBvelIbP5lnH+lHbr/D1if6vjP9ZG/0+8bbBwEe6dYMJAUKDCAHAE593fXmNHzeIEmDuc4GP6gMJm4f/C0RUu6ieog+uB0AUZPCsqX1Kni44QBf2KZmbzvWh2JunbTgANIGyYFRwLSlroCnxe1qzG3fXSDxGQ7ew3mB6v5vwVi4bc3Ta4gyQFEhK7ppMN/nYnJfseyB/k9ONK4lbfwDHgm2t2JNEa1sATOIugN8czH9y3+/xAJ0FN29VYIPQXQe4WEWZarJtI1WleG0suUuUPNsI6KSqRlIGfCkgB9Rz7G6pQ38T9fHTGL43qcTXrkcJYIEk67PJV+1Edfque9daQ/2srtL1tQdIsyfk1m2f0yFv4J0MBrZ6WYKXArR6snaL/Sjgh25rvknqU1LThLC2vjySzKzPAuAF8YxXX9rxusYrp/LVutm63DPiBu792Z/92Q+//OUvv4FOA5+AB0ELeZkAACAASURBVF1XBXdqgws84RX9YRusiSayQKhboWfb69aHlzBMVn3T9NoUCKi86CSwEZjfNuUTe77zgO2+qMa8gQVshDmSxfSuVYdu9BRQKg83xrbrbpv0tu+uou/6En3Tgf5mO3fsAtPdJutGQenlm+j0lZOKYbLpDTBt8bW6v+8q/dgca5hfAiIWqLw+k56gb3NEs2pMVbLk1nXClzsHFFRBbStq1wX7YT77jeYbQ+Cl5zqqsFs7AFvXPPmsTxWw1i0/bT246dCbLKpSVVYDVMdja1VlY32rvjannfcGbXKqrwUGfRSD1gabX3Wyto0MAJfWNd16yj34Cbq98UYXcG+fwFXVtORVm3zjEbagbflZY9QmvIprq2PaVF/w58ab1y7f2JMcyl8xrWtrR+iTtWguZFg+lr7SVf9w6Xk1/15zv9e242ljQef13TEuv/T9RMdX87SPaH2fe3PgN8WBN9D3m+Lku59fiwM1jNdISi4ELtfgc56vwKKCJk+gwTXUdVbX0Wj7aixBBJqefj8xirNx3Y91Ypd/N2kz5hNvb9LXQEiQ2evrDG9w8MrplR9fccR33FfXPDnUyubV99sf/t+ARTuJ1pX/E12v9Adfm4Be/dA/HgtGtGsiDzyQGADomjR5phMAqfNbXwJ429AG9KhK8TIBCWvXYYPcAlu+m2OT0Vb0FRxZ2wI0BQFvMH0DLwDfU3Kytrb57jzAbbwEFgnQxydbnAFMeCWBdF1ltPFt1fIG5AKUkpVda467vluAVbvZoqiCrUm7JApgt/7MvS/LmC4APjoP4wFcVXfpp0DfKvn2v2qy6YCEs7zuusADMpc04Z9k0PPC6AHg0vP6VPqhFcCn0qnrR0WmKpYCpBKJ0kh2d72imW9hCyXQBWS0ccx6qL42iZocJDBro8pxNOy37fbAvX2q8FtVpWq+Aa6APkBSbQzbND5L0MmVbuGXxOwmgPhSu1ufRH/xZXNT9dMEsMmQ42w/0FcbtgyPNo+CsZOpSr5t2R3It89V8w182vnNr74FgHPtCVnVd5nrxicrfPNZoK/J/2S5dU9eqvoK9LHLWw/GKJhSW0ZO/Bm70diF3ozWzd162rrpjRI8aLJq/uimT6qXyBc4AxRyo6hAH74De+ubbmzGFlTv9h3QPZvZrbLW6eTkeH0vMMRNnsoVyOYmAz6wMxu3ldw732rQgj7kbq0752ZWnwdHj7Xh20brbF1jCzLZ2Hiz69HKLxUEpd90ly6xVYAyunVjBVthpy9sL3tU3vJbu953a7hAn0rMXcv+7nMAHf3ZfAr09bEYBV/Xh5uJmw9QcO0LXpODNXDX/AVo2LOut9r0grP6JFuPwrDeayvp341z6VJvZF2Q+drYglvWPR/TG7L0RzywuT7Nt76LDtQeX9teu/2VeBsd9XF3XdcvPQF95knvrN8nWvBYP4BwMfGrHOzaoPp8fKM/jeXM5fav7eXlzRlubPH+/ebA/1848Ab6/v8iiTcdf/MQWc6ujqUB8DXI19lwcg0Gnox/nWvZf9tyBto3GXi6+/TK0bSf0mbs67wbTLTPe9z8GxA2OHlydPfuVJ1mnR+nV9rJRXBw5/VKlb8yn5v8lTc3ULnBlrZXTpXzlbnfN2i4iXT1j/zbprTcZLL62H7wsfy6fL5zbqDS6oEF317OUWBmweYCcNVT9y4ykAJY1O1nqrkkYwLMJj37rspIAiKxHe1NGHt3W9C9TwAcPVah0cSpcls7d9r1I1DEH4mKhGrtzJ192WcTkgF9qzwoICfpAdLUJhUoVSUD6GxCUsANj1SSAO5Gm4oAzzIcfTu+360QENBL1jwAXtIOtOiW4FvBAujDc0CfF0J4466+JeYq97rG9r1J4n4DbejAkkx6CMCTNAH61qYvD7BFGv8k0MYjP+AlPaqM8IrM6Ye12yC+IBOAmYzJom2qn5LCrm90V16uASR4LqKX4NjCO3DPc98mC2/0BObXXnVMlbf0j37RX7SwSeZVO1M7uu+T0/pdX/rVDz7exJRsu26t2QsAGg/gAfTa1ty/+Iu/+OFP//RP/2bLrqoywLdx8QNAZt7sA6CAfzHfJu7mRH/ZNjc6AP7s7tZC31irotfWTdVyAM7RdNeJuUv695uOsUPmCGwZney6Gym7XvVvbwaYC1sBPAPWTJ9Gk7V0b8y4ATKgb89InEyAMLXD1iZ9oV/Wj3XGBu84Xe8z9sipVW1sNx4VBCU/68q8Gpu0WhIQ3pso/BJbiGa2jr9XBedGGFrZlFaU85VsceMosjLO+M/+A/p2jh7hKXCEXWcHAYbG5NPRX9vbxyC0ko6eWK/WdQEY+mcdrA2dA3QVVFXZdj9b3d/1Wb0WN7R6ne25sZqYqX6dDwAS0Y9b9UlPzL8A69VddokPt06vT+e36NiTbe16ry3uOqF3taG7jt51rTX2b4yIxvbB5tD3a8P1deN4/d5YrHFsZcHed7zaWG3ptXnpn60Qz1qnjT3Qri88u2Pi8fX714+h4SPg8fL98qn03XPv328O/DY48Ab6fhtcf4/5yAHOtk6QU+8Fr5wFR1+jfh1q+7kG+QYQHxlwzq2BAmej39uf3x23Dsp4T3Ou43piXp3tDQy/4ohezf1pDk0Wn+jH/yuzj3h/595+L6/130ChwVT5W+BQEPCkX6/m8SpwoKt1+k88FHx3zOrJkyzx9/Kg9AuQu6VMVV6fMaOaqs8+ewL7AD2eybbfA/oAC/oEaPjc/LqNBxhgLUpWJVsNlp/WkP5aJdjAlWx7R37HJHySVvQ1SRZQSr6AfJIUb+4UqI/fm8f6FGxKFCQB5gC4QZfEF3ghGUCnZxnZ5jSaSo/2BehG14JdejBaboWO+a9NK+Mk/90e2yQZUDxwaSCTt792m58KTzrddSYBESiPbxKdgaf7ByI4vutVJ6k6GRi4/1YeAiWb0AK0JMgSzM1bcnftbGlstUFpbbLfxBm48AQGkgOa1kdlyTbRCQAQ3g4sWiXt1l6r/MbvrT+g32QDeL1JF9025yYso5leNkmrvXrySbU/o1llJR3b+YJY1i65XkDPGI7Xdzq2T9v3tkV3z+TbyzdWzefZfH0ZBHmxN2wbeTUW2PiANu2tAWvKei6Y1zVPB23tVMnXN6B7jMLWlEcZWIv1U2xck0+8Gz3Tac+k2++1n37sb/oFOG9FH4CkelyagWrmt/7oEl9hnW78p5dx7Ni1t3jLH9ItY7O5Bfro+q2gwrfxjm9hiwuy7DvgqqCZ+RRsK0iNxvGoFWl8NN+uMhAvybxbsgFI69MNL7wArnf9GRuAxSbUvlgn+NB4bjKiE0/Am2P75LNVmfWm1mh6dXNm514BKIBSPELPrukjFvifW0nOrhdwrGzpnH4L7ljLdIt8reXG/133ZMTu0quOa/3jmxs9jRnwna+uram/5rP5ldpR359iOzST9/r095QT1JY0juTb6PNTvFk/QdbGu7H0qxjVcesDP0uzWNY5v8Vs9Ki+4tJTGzrePvHkVUxdPuPv0zFjXp9Yf9n5mgf9eCXPO9YTL9/H3hz4qTnwBvp+ag6/+/8SBxhYDuCVUb4BiMC8SYRrW0HwZHAZ6TqOjl/CmwhdR8Pof+ZUODWO9LYXoH4UDHzkOJrclaYn2q8zvkL66Jqvtq3T/JISvGhExjfwuQEG3lRHLg0S0wYGNxi5uncTsdJRPl59E/DvOHDDtdWFHrssaGBkLtpL1nwOGADUFXwDJj1VfOi/z5wSEHsJAIBn4/Rh8w36RxswSRJoLY1/AD80CJIbPOFJt8w0wHVeEN5KL2tq1258Cc++9y6+BGLH0btjwChBusTQ9aornp67NbqMZ9004cKPVui0eg+wqJ2koRVt6Jos6RWAqWAfsGl8tXVqc7G1tQBa5aSPAn2AXoDU9EEyCzi6SQEbJPHbeNtm2YexS5TWdt89Q2rAhRcsACTxYuO0kkQSLXm1vpp4X3DLuilIjX4A9H4XNCig2Ao9tsd4kpH2J8kFcqwt/RkNBfps07W+nNvnQEBA4GQwuRT0nKzZNcmddVB/VnvZ9Ud/gZj1P+XHZALMA6BvbPKUJO+azrlJXcEUx9ceULvzA5KmB57L5yUc28ar6haowCboC4DCrjSBxCd2euN2DUiQyWmy6Ntgqxfk1Gdzej5q36gMSKPPBTisX/asfme0qVo0J0Df5toqKXbCjYDx5toI4IYbQyrfCnxOZqqHAYZ9GUef0Wct4BnaxTD4D8xsFS89HA0eDcCH8UP1OXR91xVEmeyAnHhY8GrHun4BWNVBdqp2BH0A7c1l8+oWY+N1DO3WdjrguanWDP0xJh+Dxt4UGw3dPsx29cbdZFx/hE9kQr+s9fVJvgX6zLc+vDEXnwaU3DxHB79OBmIJYAybXIARsGodqMKmT/sEJLsZ1nirgAzdYmtGV+Njc0A33Zpc6icbf+F74183k8RRQFk0lz42xc0putY45+YVfGZpZ5esq9LTds7X3vFJbDSaujbFVewn3hm3MXFjsCce83n4rY0+Lr3WCb41vu642lmHdKVzvvJ+At5uPN+Y3XfXNV8wH/zr/Ea7OKIV1JXtzS9fpDfvw28O/OQceAN9PzmL3wN8hQMfORMGf591Dv39yvhfI1+Heb8XKKvzfkV/r/9ojg2ULs1P19XZfIV3t015yRG+ovUJOJUgN9j4bH49/xSI/BgHXEf8Ef2d5w2EyPJV0PEqWHoKSkpPE+cLKAL0HB//BF27TkDaYOYCj+hde+eedNixJnCrKlGBB+gT3AN43JW+oIUkslumlqwAFjx7yrOdui1ttBTIbCJFl4ABzi2JtcYkZ00kBI+S8o2hr429vwZYeA0A2m/AA14KdHcOH/Yd6OYZQ3gD+DDXJm90om0kD5K/6ockVTIn+ZHM9E71+pbQNpmQJO28xLhVCt1eLAm7zzySSNHF/daXrYgDnbZd1MsFNka3cQP7JDzWRBMrPPaML9VHtiVvfPptu+7aePaarcr0igwLbu8YgE4yiwbVMIBC8mqAXvsB5MBboKKEXnWVpNj6M54kHk2AGDoq2afjkk1vOh7PPeMRCKiCaLwf0Kfyb9+7PX+07Bprhn2589txPGcvR6c5NuHXl3lem0Z+kqDaKDwBslU/ao/Z2oLC1uBAvQF9q+RbRd+28O4FHPdZjPrwyWfVd+ENXW8CdmOA8QLAB/wm232uL3ZlMujNFddVftaKdUdfq6ejx399rxcZdasmv2b9FuRrJTK/A+xhJ4BHgOm1s8bGQ3prnY6GPRNx23b3v5dxAAGrA9fG0qUCfd3WaT3wN/i0dTF9vy+fcVOp9tN3sqbHowUAVlCXDS5IzdYCcwCS2tQ3AUet4fVXP8sH4bFKRTfI+IWCigWrzGe83xwK5vNdk4/qaDzHw7VHA5swObNp6wPgXB7ww/jTKkl0FAhhC1qlX7CNDrupRz6tKseD0VMb7uYUXa7O8OmjqfFdY082r3nC6CE7IDz9E0fwH/vdPABtnkvZG5XGKP+e7NGNYS8AZu2zjRdsq01oXzfOR4d1cPV8/Tc2oyPNT8wXH/CWPyhveo496zF91Ec4337qUxsbXx/U2Lv+tz7lyV9VP159v/T7ffMB/Bv9KmbF1k96+FE+8RW63m3eHPhNcOAN9P0muPju4zfCgeu4+vuVU7mOlaG/DucrBD6Nx4k8Xd8k4aPzgiTB2qXtlTO4zsZ4bX95dudf+i+9AqYGKgVHBGGf8U6/aHmazz33UVvjtc0Tr2+wdxPdm/AKKBpAoLUgUIORtu14DaLaRwNt4+u7weQdg9xeybY8Kb8FsO5WN0l1J1SlR6tAAEjrVwAtiZUk2YK2ZNY2Qs+hUr1SGTVIlISoLpBECJRUqeBRk+kGuq7XHz4BmZpECOglr5s/QETCJ1i8CcVoL7gkOF17d249q9CaAl5K+ATYno2044DA9SOhbmXlvkucG7wCqC6ASlaSgybwTRg2njktMVzCbs5b16NNEgXAmEy3TXRvfPXGXVv9VN5svJvc3rWM1yr1jN9tyuQ5Gr1lUbu+qXk8wUOJMj2VcEoyJeDmMz2m3wUz9FO6yXLt6Y15koU1ww40galtt96AUuyOOQMCAMeez2dNOU+2ns83gG+AoG3VBWus9Sd7xe5YF6W/QN/1S01+8Jp9Y/9e2X7rTB98jDHYAXYB4L2Kvf3vmXCezzfAb78HAq9d7YO1SBb33M7Tx9EMPDG+68nGDQ8VZZMRfareAQEnO28nZx+0dxPG2md/6TOwQSIPnKOzXrgBUKk/u+CJGwP43RsB1iy7funi59nU3ujY2gS6rqJvlZZ3HY9etsf4PguUF7Qpv9G3tgX6rIdWrVmLtY94IZ7ZJ/kACEdjQcLqC3ngIXsCyLReVHXzVeRh/H0au8/LtZ7ZJ+OwC8BE/sIzEOu/0L9zWx+zkcavvei6dLMC8Dy6C6DVNvLdrS6nj/xf40XgPD/+FNvgN79mjG7fBezTjba5OwTYHvKozX2KL7W7QB8A1jX0vnPYMTfWgJL89rU19dt42pj6KZ5tXF6/zd8VkMN3fV87TQ8aU8o5HLt215rtjVExQ/1F4y3XNDa6cytttQXWSGms7b7yu3Q//a78r3956g89jbF9r6+rPNu2PoP9mm41duAPv0L/u82bA9+LA2+g73tx+j3OhxxgmGugr7EuoHINahOcGvTrBK+TfCLKuJ+1vUlOnXcTnLYT3NXJ1VleoOeJltvGHOu02icneHkmwOC49cP5C74uj1455c75M3X/VRz77VOCVF6WB098EhxcZ//koF8de5qb/iSVT/KtTK5cb/sbeDwFVGvThE4FkAdKSyAErJJpd+wlJmhXXSBBUIkAaFilBcBP9WCTFIE5cE4/o5MOLmjeeLZh0DlJhbYLniRGDdjHB4FVk4N9lxgJWCXSts+hQWDfbayjAxBWHWpllwRZkmm+G0/lxMZcQri/tVuf+6MXkjzXqhSTbJJzgZAmsmSOJ7fCrWDA5rfEcMl5X3LRqhXtARwD+X72s5/9sLe+FtwbDwEY1t1TkExvNx9JXN+2a2zBtHYSWC/mIIu1ozMAuupVAdzxBCjQqsPRJDGVLNJRAGDBQs+rXIJLjq0eMv97rUQdeKtqdOOzO/sOwPMCHFWzfSmBLZbW8mShom/VlgP9dkxfo4nOWNcF59ibAgGAP/TdZImM9llQFc/rW5/8dpNdfo/OWEP7Pd4O5J19mq6ucm/g3t6wu2q+PatvlWSqQq0VffXzCehD+9oBnu5cCxJ7SQQbB0ihU+tn371IhdwAU/jVbb/0uG95tZ74X9fxBX1W3gVUzLPVUDsGlGGr/AZSWTv0cdcDpC/v9ntyGcg6Wdytu7vWeuc7xBTsE71g954AjAL43faM5vqz2vDGZ41h2AFyQYs2tb18SfXbMevI+ujjGyqzAlJAJX5S1c/0pUDf+HFvXOjTTZldM59rbU93vFiDzPRD9/CH79u1rWJj5/jO/QYkq2wn1/G3lZGA7gKmgEHgUO1MASO2ZvRZA4BsVYb4yFZf4HXXWr+VqXXdOFu7gvR8pWP1tXcdGdszAsUM5lQ9rh28cdzO1Sc7z6+wsfgm/qF72pvP6HKNvrWxFguAGVvb2j06UlroR20+vuJz218fUFv8UXzeOLxxBJmUT0DLmzM0htaH62vze6z9PsUv2uLl9S31ib6Xp5Vj5dN5vb+/OfC9OfAG+r43x9/jPXLgFbBxHad2NfrXyL9yCB855BLFCd1kwNiON7Bo0Fkam8BrzwnV6VwH0jm9cmj667WuezWHzvOp36frOs4rOl85uKcxXvHtaR5PytKxrh5cvn32u3L7KEi4dNxgyjgF+hoQlQ9PSXH1/LYtv+65gh8qI7qFbO2ng57N0wdKNwAFgKy9qhdJS7fwSn6XgHhO1cYVCG8eDbIlgIIeCesC1oIfT/w0nwaw68cddnMBGkrwrK9dN1pU2AnS14cER2DbQF9Aa3yVXXhvripfNkfguPG0UYEkMQEOmYNE6QaUFyQZXysX/Tnu3H47N/6s+mNb71RDtTqoOrc5TrYDkX73d3/3W1XfACgVkRJVAFltF/m0Am5jD5i5oFft4ea884DA0UhPJZPktLZABDovYQOK9Te6jacfNkbi2ecubR74sERdRWCT4foQMu52LmsNiGx8tFsfow/Qp2K2YEy3mlnPA/o8Q3GVfd6QDYQ1Ft3ZXLrORmd903SmCfqTrbw2Yu3X746zGeUJOdX2+d7ky/XrYzo5IG+J/0C+VZANWNr/AL/9BlZvDvrrmmlSJQl/SuQkjejEDzqlMtpNjfHYs9no2cbXjuzYAMntxmkF2Max9jyDDOjWmx74sk/bBe/Nga4NNshcgZL0d/QAe1qZxZ8V6KMLrtm58Z08JguAK8CeTWR/2PsCMpMHEIec6tMAYKMPyI53ql7vc9XQT35s+uZQWbYKk+w3L2AT3tfHjF5blxtPTeZuptGfzRf4BohSCa9yjO1kA8jMfNkqNtVNDpV4ow3N7FVv3Ow8X8y+7PPGA407a7NUlG/c9ctmrN/aVvpK/9xA3Lxr5/g463Dj9uaAylZvWXdDis2kW6URCO3G4o3Hrm4XeCY3a5O94icLKAJ5xQMFcccPc705QO2k73S9drXfG282xu4aEb81fuDDGo9UTxtL1cfffIZczKs2WRzxBDi2z9r7xgRiKDqA5trkG3s3tq18rdv28cRH15BzYyjzuTQ+yaCxxvUlV87XZzY3wc+rq+/fbw58bw68gb7vzfH3eI8cqIG8DRrEC5bqQDiAOo46vjqytuVcr/NhzOsU1lagdB3mpVfbHX8C+urUey0efOTEntrXWXEur8b4TP2e7oR9ha4G7uWboKMyfOKXY5VJHf9TgFBZftR/+fNKdg2CK+fruEun74Kh8ukp8HuaY3nxFEQI8ArElRfWgyBcUNvtKYAKCYRAWp9XryV6Oy5ZkNCqVPAcJc9SIjf0CiIL/rSqA8865/J63wE37XPtNx/VLpJn/Qn48UU/47MEy7oE8j0F75IwFVMCbklOkxuAqLnuN54viXIX3jw2h4KVEuzRVVqqT/tubq2ipAvkZN77VM3nJQbeZoue2ksA17aFDujzplcgkmR1tN51KaivrFWf0Lny3vU7tuRO0urZU62iAJyxo4JwcikwoKJTBdDk0K2eG6+0bx14SQg9XMLsJSSAPgmtSlg8Jys6KCmUjBeE2bjGRrvnXnqTrhdwWMMFAnZuoNP+bd/1Ag8gy3jUtbzjwAdgS4HanUdj+XITLrzhW/T7tIZrm7q2+evaSoDA5O0lLNNVb9vdSzj2feDfAGt6gY7a/MYDaLh+lAyapNd+kosKKM9G9OxE4GtvgAB1yMAaB66pAtxao0dAJLaJHepNh9FuCyfQgf1kOwr4rX8+YLriDc5seYG4+ufRBFDEF7Zk/Q/Ym0z2fD5A32Thhg2bBaxrhTGwb/2uL3JrAm49138BwK1t62J0XX/5FAPwPb0JhhZ+QHU78Fs/AClr3fowP1u5Jztg5G5QTH8nv82jVYn1H+wkW+amEDDNumNH8JK/6k0Jj0VQMQ6A5DPNR0UemfLT1SX9uumyc/rpzSX0kWd9b+Pt2vobY6wP+uz5rSr75gdU96GvsQpdeYqB8dJ67o2pgpXjPXC38VtvwDVOAfxd21rbx/Y0TsHnm6f4XRtLN1/FsI77ZMcqD/yvfa9/37iNIRsTN+YWX+18Aba2r/3o+rvHn9rVJj/lFU/HLtDXeV9doCPlFToa45c3TzH9xrjzr1/Bs177FBf9fwzW+8ebA78lDryBvt8S49/D/t8caKJfQ1znwCkKHJtA1bE08HD8MyfDafXaOt8FPXWEH8lQwFhg6TqHe/2TY/3smpugfQRCvurrszF+rK62v6/2TY432HlKOht0vJrvV8d96usp2Li60UBAQluQtAnvDUae5tp5t58CpdVv4+uroJwqiAX3O9+KJFt2GvjR6ybAeCBZAui1og/YJxHWtsnu+t6f8QTuTWoF54LUzq136ndeP32Lq2dMFVw0d8nlaGhyKiBER0EJVTESBFUho70gVINcoAwZjc6Np+pwx9G3+alW6HZhsmqi5O70rpe0lyc3aVTJsL5shfR8sz7jrDZxtKoeWdXY7/zO7/zw85///G9exiGJAgz1WmCDikZ83PElbq2IwC9AKH4Cbb35GMBBduQrGRsfJbB9ppck21bzXb8EfLQACegP+dgySh/an+3YBe4u2CRxBL5cYJMdMO7kIoFXKaa6b+CMN10D6gsK2io6gG9bd1d1OXnRdaDe9VnjOzlZm2vbij5ry7UFyndt7dC+X9DUmrXW91sy7Fg/q+vj73RzANLApIFKez7f/unu1aVWIta+1u7yAW1butjOfU6fADeerzZZjM+qycjCWu/WUnKtDQPkluebB3pUn+1awBJgYbzzwiK6Rf/3iR/0ajyg46O/L9Jhg9kfMQw7ZL0Bs8aLtdm4k8vAvgGuk82qg7emgJVkWoAFn9gibfTJzxQgqW0DfG9duLFkPbAv1SW2lTzZzP4GzpJ/gb7aWL4X2EMuG8ONBOMB5Nkt68+27q5h68o6q4+sPaezbsY0/mF7di3/wZ+jhQ3EH0AdmYgxgW3TJbxw4wXQN/3e+Pz65le/zdYVzGLbgUoFxMhO+9HuhpD1zxfU5ldf6nvYHHqrMpKc6F+rAM2xcdCVOVtJZtbLjemcby5SQLmxADkW6Gt//V6w7sl/3PhUm33S5a6TxkDkOdrctKNz5a14Q3yhTdvivza1w/c7/3Hj9fbXeOra8ZtHWccfjXn7u7Qb4/ZhXo2HL29ejfvEp89ofJ9/c+Cn5sAb6PupOfzu/0scEPjUoD45Qp01eL5O8jq2GvR+v07myeA/OYOn6145rNvnq/Eb0OHBE+MErwK5+5tze+XEXvX5Y9t/RGPH6Lx+7BiXVz9mzBvofEkJ/99GY1u9gQAAIABJREFUN5Cq8+53fd7g5QY1ZFQA7/LoBks3iDLuXScCanfgu+WvW81adSTRRMPVvfLZeIJn2wiXgK26yHbCHRdwq+xqgC3JM5YgH/DnxQKC1VagNHiVbBREUymzvlUuoEHC1gRFgKuKpODP5qBKR1/jI2Cod/4b1EuGRkMT8n1f0kIH0Oj4EhsAJLu1sSR6knM8kDipLKFr+u2D9lfBtyT0r//6r79VRXmj7caTpNBd4MWAjT2jbxV9XvoABBkNksCCx2hVAdckEiDU9Tj9wqM+d8pWLtuZ+ykxYxPIxltPbc/e8enk/jf2QIpdM9pUZbCdG9tzBHdsvAQuqGSU5LVCUSIoaSMvugbcvQmq9UZvVHsB5q2nje0lD+QJ3Oz23W2z3jUDRtxYAgLwA5WJtXPXpbbXjtWXsF21N7VZjj8lwwV0rD36oKJzujkwaSCfbbt7JtyAPmDs5XuTva4DNqZJtblfW7ffQCayn06p6mx1J1n0WW2tFmKzVTy6OcKe7ry10TgHsM9GobVv+gT20bUCISqU2Ghg9WjfesBrgJ/xdvyuK4Ad+kaDqr7JZzKZLaHj7MiusybRAcACLpkX/8Pe1eazvYCrvgjKXNBGXwEjtZX4tL5Hj7UG/LGe0cTP0fMCrvjLv9EhvOJ/do2xul2UbytwsO+tlnuKT9h6tNDTAlHoLwiNH8aw3vHHGl0/QD797PfOFxhkW+p7rS16qTKyPLqAGXtiHeAbu791PnvcZ3G2D+u9caG5jt/Wmxtza0/eo6ugphtQdJBOmqP5GLO25MZx1WN2yFzb9sak7bPtG5eJ+8Qo66O5T/VG/80JbsxsvXYM8q3t1q68fsq50K2/j2L85kiv8paPYvxX1985vco/+HjxR3nwiu5Xc35ar+b05Eef2r+PvTnwvTjwBvq+F6ff43zIAQ7yGtwn48nZNVi+jlKQVMdxHVkdx68rngsO3f6+OlYTkVfOp2PVYd72HzndBl1orYPSb53oK9q+MrfKt3R95dqvBBM3gbsJ5w2IXsn7s3kL/C6Yh8armw0ungKSJqV3nk1kb/CHb4I7QJNkSzKq2qcVAF0bXUOVi+BV8iohlsh4OYAXAyyplAhLqirzzmV92zImYZXE6F9SavzSuWOdj+ct7bj5S64AUkAYwKLE1DiCP8dV43ig+2h2535tC2BdmUtO1jc+SjQAIuhqVYSEzvXluWDcVq1uyWrVhvmPRlujlqgvObc9cjxvgmOc9TngaJViexmH7bsFPuldt4FLDs23VQAX2KHv5CGx8+Zd4MaV234DJTa3Vrp5Hpm1MOBLNcro3JgArwJWOwdo3bWqfiSM2tLVVZzZig0saSKARs+aQk+BdfaloIQtiirIbM/1HEzA4PjrxR3ejjzgz0s5jAd4pReSxCcbeO3Itc33GrquMqkA3/oib9fRM/wFttKDyX26uUoxlXxe/DCQT/VYga31XdDkKblmL7S7PCj46CYJOXgZx/TAW8bpm2otWyVVEbFf9GHj97lptbmAI3pRABPdQAmftjSOj10bbMauA7CpSGSTyZjMVIbtGhVr2pQvO+9Zm5PRQD5bqftGaTqx8YF7+EMH6b01wn7TWbbbtnuft2qcftY/uWFjTfEPo52tWJs+569AXwEXaw3gg0f73UqrC9pd4K7rG33myq7gTcHFq6/k7QYLGsgLX/n/p4oy+u0aOro+bZtls63ngrZu8NAVNw1Lm+uNb6zeaLvxRX3g6PBoCXYWmGydjG780RewVVW0Kkp+HW8nRzcX+yxAfaP/+kU2zfptPFI7JLarPjcmrb60beNwsmys19hcH4098aFjtc+ulyf7X9tpHV/6Lo1dL/ea0vHkS3rs5gQf5Qj1J+WPa3rTqXH0HQ99t71r2v7ysbwmZ/a6NN0+yvf39zcHfhsceAN9vw2uv8f8vzjQO1+MMSdSh7rvnDuHVIBKEHONrbYcNWf1kYEuHb+uyNqXIOjJuXD26H0a99J1nWt5+Ypuyf1TsPLEE2N07B/j0J6c+FfmeoOeV2Nenl5n7zrJzg1CXvXbQKi86l3QBgB3TgKCtb/Bxc493U2l44LOG1QYo3KXWEi2AFW3sk31WOXYtYCPxm6Aa+2sT9sjAUIAiG6BK68bMK9PIAuQSN8SxCfdkHxtjhJc2z/Xj4RGVaN2EgpbMIENS8Rb3bSkZHyUoEs2VZJUfsCU2p5W5qwt4JMdU81jHioaJN43gSdTVUP4tk987ptxm2RNh1SsDSxZ8jTAr8+ka7UE3i2xHoi07bsDcW0BnLwlfxImSbsthpMZXUKLBPXqMLmNntG2//VjS+Daow9ffW5urZwBLBsb+AJ0AMJUp6oTrUYh+4JkO99txapBJP/rX8A/Gp8q+ppwoQNdZLk1ZFvueA/ok+B69tdkscrLrb197n9z5jOAbbW5TZTI6drIV36FDagPvWsbQIAnxivABjDgo0fndNLz37ZVdyDffnuBDCAWyGvtjhbf2VBxQed9E3h2rX4FSNKXKBTobyWfqr9u27UuCsKMl8D4rouNC1ygr2xZ57ZzQOVVPLmZ4Xp23Pw2Z2CWra9oxI/RQT/dtNj1bBh7tN9uEAEYV3E5uQx8XYUwueCj8fmfu46AXSrA9FuAiN32OV5vTfQNttUrNqXVZ/zM+NPqNJW++9yfSlI2Bh2tBuMP2CQ6f+XJ1rm24Ov4Yj70vkCfirPxvIAvuThe+0lfa0cKdrattTte8ofowKNWZ+qbz2EH2Wvyo8NsYeXIjmycHfcWYfaj69OcW10N3KfzeNHYns6yoXYamGfjQbaiQN+ubzVrAcQL6DzR3bi6tr1x5pOuvoqfG183Fq1vKcDWOO2jeP3S+SpOLhB5aaRP9K1t6xvErY2TXcM/3li5fun6q8q47Z7yvad87vKI/pQ+dN14s3Trp+PyneWV77ddZfD+/ubAb4MDb6Dvt8H195j/FwdqaOuMBEUcynVq16Hr58noFnRpAvJk5O84Tw5KANC2HMedYB2COdV5tY8nJ/7U32fg1KWvfTSRBVo89YcW9F86ypdXan2T/M/meuXBqV7efkRb+d3rnoC+BpCXZ2R19akAYBPg0s7hS0AbADzxrQHVDWwaeDzpgoBXwC/wFbADmRY8F7ASBFtfnac1cumSUC4J2zZPVX0eAA+s29jrz3j73L8kD7CD/ypS9nkD7/12/fo1H8npkpbxYGPbNiWpk9zaprT5SEjJZjzVx5J8fUgcrrzRh44+a4++SrTJetd0C/WOSz66TVViM94BEfbp+l3XKjAg3AXT1+eqJDwsfgmUrapAOgmbsVRqTq5AXNvnABe2TaPTc8f01aqS0QoAoU8FCAfwja7R6G2k+EcnJc700CewTzK069YWuI1eybR+dz1e0sGdo3/dFg1w8WZN7en0+FaA1dwK6jYJMaeCUnQN0Lf1pJrSluRdp2pl9A2A1W5A33SAjRgNtddN0EbX+ENW1t7a1D653vqtXbv2e7+BIvXH7G5t3cYw5ni5CrFf/vKXP/zJn/zJD3v5BjDJi1lUfqGXr0ID2W/czqX2864LekgWQG78ZUPIhV6o9FRBOj4WEKwejB42pv6nybr106onNx7YBhV1XlTAXgO9119BntpgALi1XeDcd/IdnzsG/bT2tj5X0TcAdv/eqE1PAH3AdUAf+wXs2rgAHDdeNoe1q60dL9eHG0hsMlmWj+Tk3D75hY0HSO9NJDeaxt/R0XXJrljbwKz97g2eyWJj1fdaC6oJAX1sStcRYBAg1hsa+N6bG/oGxpE7nvN3jW2tvfu8yPWrgq5A2mgBnBb0BPQVDGZDgcbWYGMoQJ9K+hvXaKtqenLhpwr0Wf8q9S7vrVm2vuvEGAW561Ocf4p/e+wptmM365s2x4/iw9rP6nFtdvWRTX2yz2xL47fSVKCwcXhjSP03ji0oVnnWvj/5jNKKX83h6guuT+n8tfOJnsYrN4/6yObfGPbSUX7gc32g2OLy7YmG8utVTvQ+/ubA9+TAG+j7ntx+j/UlDhR4qdO6AbvErY6kxwSx14E3WNSeUa/DrjMQWHQCDLrx60jvmO3fmE0AvsSYH9HoJlz3t4AIePJR1xzyTdyu07t9NIB41X+du/7veJ/x6fL2s7nc/l4FNeRUx1+daGCh7Q34JAsFrir/zvn2fXURYHID0yYbAvUmrZP1rpFkFdgFoDU4af8FBfF5/UnCBjZsqydgQhLsmTmjxxj7VBHQB4CPB4BnII22AnZ6KinU544DyTaWBBPINpolJx70vT4L/kiu1259SBr01Yqx0dpECui1JBlfCxhJvnZdk+l99yeh0ZfEiSwly6Nb9Znqo27dpEuSw/U3upakA/tUB0l0zGV8AuDaOjqgz3Pgdsy2qCZ762f0A2QqywIv9A8ABsAY0Ic+W8PWhyotn3SvgTUwovZi82lVSkGACzj3uXvseytSJeDAAM+SAgxYxwAeumqOEmg8biJlLQOZJk98H3Dn+Yi2INNZYIVtvm1bYIkujAZ8QkeTP7zjK+kkH3kTu/qAJmObc0GqJxvMl5PhEvqBe3/8x3/8w3/5L//lWzWf7bp0qvbJWn4CS0tv50SX8Nv6ZU82h+pLAQOADxAK0KfCT8Wvt8S6sbHx8bwxS/0F3dpcWiHrxozztt8DZcoPPoXOsn9AtQI1myN9rE0dTfxCn43WxHjjDHidbPYG3v17GQhZsh9sFR6hDdA0GqynVvD2xou1aE14hiU7zKeg0U2Pgr78zGjnC8lz1wOWbF0FRO0c32XtAe/5pPGMLSndeMyO0y0V8HyONVVgeG2BPmxpq+WsnbVhV/EW4FcQrHrCH+1mQH1d32StXzfLCrpad7bP41UB6toFdgYNKtbrN53rvICJ07VV+vLXnUt5Nj6YuzVMH3sDDm+r/2KGG69Zo/wNW6Md3pNVc4yntf4qJq5NfhVTdg02D3qKx9uWjWP7/LaublzeGJyPQl9jZTqCn817+MLbN560H7TeOLj2EU34W95WFmxg53Dno03Hu7zt78a/nReZXx0hv1eyfvKF72NvDnxPDryBvu/J7fdYX+KAQPkaXEa3hpXT01YbjkrS/JkR5sA5wwYlDcyusX+i6SuT5IxeOYk6k8/adDy0NkHbecGxtuZbIOczB3Yd6Ffm+dU2DV4EBT9m3j9mnNvv5U2d+02APxrnVT9NTMpjicENNhvkNHASWF0ayHJtBbwSK4mreTSBpuPukna94dFTcLPg2vawbTUc0Ger4QCIbnVbW4H6Avn168663zvWJMj8JRQFwDb3JnSSL0BDK/r2fX+SyyWntplKeHZeQqwqqYm9/gB26Aem2XK0ftmOXeP5WGSzz7XpFlV2rlV+EujRVfDT+CrWJL8D+jx031wBZsC0AWlLnva5ZN5bNiUxbIAqmvXXirF9n5xVjW2etj0BKmz/QrcEeH2uTec43tkK6wHsaKr9ps/sAZvOVkh+tKPj5gHw8LIK4I6EEnDXrWtA7L6MA2gAFJAkSnwkIRJf1VLWzv0cnfQP+KBKbwDfeL1/27LZgNEPuPQSkoGDA2QnI8ATO7HP0Uom+hl9Eubakh2/tuf6qfu7cwOmPd0cIDPnNtYqw1bJ95//83/+4Q//8A+/VYxJ8PvsuPri2ipri82rXtCJtenWWra4YCydWzvP5Fw7IKzjKmfptqrpbqnWf2/K1J+RQX3F5rd1OZq6zdM6m83YOiFLPODXvQm9/KBj6Kgfu3beevCcTDHTxrF+d25bdleBeYE+/KPLgCV2tG/OXVvbZlUXb/7VRzdMbN0twArYATZsXvgPaN05Fdbjya0uHA22rVrTbtSwHWgmu4Ja7Mj6Bry7mfZUGTm6+mZ6OlD70fiHrezNmJ3HF3ZPRWmBvgJRthwDLvuMwvXtMQ58GZ3Bb7679psvr0/3HY/Ihp72Jl11l+2oTXDzxfNk+WtyaIyz79a2tYBnbkYZG8iHPwX6XEsuftfvsI3lr7gN/ReMqm2tfMUJbmKhzTp6ym9qQ5qrvAKxGsPuewGx2nBjPflUeobe5kbmjq4bk+Ll9ReXJ6WT3mjD3z/lXKX78qu0dbwb95uz47XZjnWcV7nfKx5cnrx/vznw2+LAG+j7bXH+Pe7/hwNPDsGxOvkaa461TqyG+Rrg218dvKRXECxZuiAMx9Qg4N5Vug7lSdTAiieg7adWjSZz16E9BSd48hW6Gix91r6O9im4aRBTeTz1+3T+K8HGRzQ2GXvSRYHQU5BT3StA9xSU0MPyeX1fHRSwtSKHPu5awFDBA4CfREECPb3zfdfSQzwTdAniBV0bT/9LhjwjTEWfB8EXdBB8C5ZLCx2wlvEZfRK2Jv5LXPAM0CcIlZQDG9fv+gLyeYi868dLlSJ4ucTQHFU2aLP2rUZUdQC03HUDO8cHNIy2nV/CrjKnNyBafQCIbTKwfgrmmuMAOW9dHX2bp+vN2byN7Q2mgDo6J4GSFK7fyXRbePd9YwEv6YZ5GbOJ6GiWyJCRSp7JUpLpIexewgGY6dqje/SbTXYcKEOHC9YBHTY/c24FEzqAyipaVC9aa8Bmc5BEW+fAQGPor0mgROEJ5JvOjb+e0VcAlw6TkQohlWQD2snJVl/2AHi9eZDPaDav2lg+sHZzY28u0wtyBGoAaNilmxTVLu5cE9vxc8DeAL4/+IM/+OG//bf/9g1EAvTha/0TXjpW+fc7PgEAAU77ZF/MpXLXnp6xEYCaVvvZFq6ydrawW77ZOPbNGh+du5ZM9zldmh5ufgVjdi1ABhDFlhZI79t9a9fwvzysXbf26W5vhHSNsyUDZlX1ee4amwkUVZGIP256eHvx2htPJXOfywn02Nzp+WzpbBA7iHfmZ4zxn88EOtF1gJybP6ooZxcB/vR/vEXv5gXs5Du6poG9xnFzBUDFnuhvfAWs1YdVL3oeUEUXCrR1W7S5d831GYX0E53rx3y8nGI09JEfjQVGB0B439lnIDxZtrK7AH37Em+wleuLTV7fntnat7DTM3wCDNM3+kq3evNG9XztE9Dc+sS35gE3ruODa5vYtertU+zXsdknPLlAn+tLGzvNhuIHetlgNFrbd9xrVxuDX7r1WT5oL/Zt/9feo7ExrzbsdXVEDMi/N5dw7qn9U/7FDqC3IF3j6tJToO+2L0DtGr6k83vq++rR+/ebA9+bA2+g73tz/D3eSw7UsD81umDLbfOV6zmROijGuY5O37f9dXo36Hw1uTqFz+bxUR/Xaf6qfX1FDX+Vvj+TQZ1kHbvApOefHOiTjBqs9JrScul6ctKvApMGXKXzo7mWdw1yn3R2x14FCE1qzb1BT4OijQMo6baygi4FlWzFkTx0/g1C0WdOkhcVF0vCBvh5ntI+VR61KqBrTrCPnwJUAaRtSwWHBNUFNHdMwqCyoQk5oEKlQN+yWl61KgIQY57AQDSqBtm4qlLIYWOPH93CvCBx8wC2dUuW68ZjAJgkZOOhQXIAjPA2UG8GXYK2MfoMOb+XMKmgAzS2oqFy2dzX5/5XpalabIlqwYzKSQXKxltfoxvgtHm1Ig59ntM4uZRmgCr9oJMFEugh+dGHHqf/ANv1Q0+MpxrTs8KAYk/ATsHKXQ+YlNgCf21TA+RWv619umaNqDjyfETAKh1a+/21Osu2PS/m8KbkXUs2AwImm9pHPLq2q0DgtXfT3/Ulydp3iXXtmeSo9q52tsDvqkv/7M/+7BvQt/9V9g1IArzW/9Yu1f5K9q0N65OueHYZsLeAPvrJCaBTWyeJ7s0DfQCy+ty+bo2kv3gmmTcOWY7m6dLmraKv81o/9FOyuc9u22TvCtriO2CwiSt7D1ACJrm50oo+52ZDJp9W9BUsKahafgHhPOdz7XrjZ+vHzRI3dQBJ94ZS+dsbJeOFF9dYK533eIEmVX/jwcZTLXkfveBmTSsIAWPsxPplf+mrrdbswNqo1l3b/QZqWaejBRgNQCsQAlgkw12/Y3RpPAYQk+30ZvPbp5s3a7ffgHo2DN/5mtJCR8QNgHFrbeMBAFVla9MbB24sWL/60z+fut+zDSrfyYXvZ/NbpcuH8jP35mDt0uTUeMd6F1vdWK22sHO21vhoc65dda6+jC17in2fYlLHOl5jhhtTPcXHjamvXW0s+RSb3nwD/R+N81luUZ5aA41jn64vv648X9HYPuldfWF5d2Pc+hk68xX+XL/6GS/e598c+B4ceAN934PL7zG+zIEaSk7uKwa2zo8zegp8mzT4XmcqUa1jeOXUOI2nO0ql+dU8nhzUK0Y1yOh1N2B4dT2+PgUTH11zA4PfVFtBECfaxPEGWw0uOn4dtYDhBjWveHz5UBl9Nbh5cuqXzx3nKSijQ53zq2ChAVL5tuP0Q4IAPADaCO4lQLYYdQtmeUev1r79C4gkQCr4gBNLkFaNJBEFMnaNdR69E27eqjF8tkpg49IdgAPQqsfd6V+fkgigkjv8AAG8kjDvGvM2HjBpY6juUo0mCelWtYI0sw8bewmM57tJDBpgAvpUYkjkzAUAsM++bZeMAQKqGczbiw2AfRc4sPZGZ5PrVfQB+iZn1R6teCKj9Skh3Zwk9Puuegb/yatVchJ3VVeSMX0CW1VY0nMJPNlLKFVTqnzaHAv0ASe9gECyOnoBfX1Go/VWgBJ43Bd1tGKW3aJLZD2arQ9bsCXrAyyADF5AAJwAQG8u+lgb26z3puTJjO9ae3y1/l7ZLFVL/Oj42QQVYA9gmHy0wRv2A1jxylbv2lXzeTbff/2v//WHP/3TP/3h//yf//M3z36rDb52D18LfNIHgBMQVfUcvWbX0G6+BeDMuzbAll5AX9eJraMq+mrrasusL/aCbWFHgLLmR6eBbeS6z+nLbAA6yOfynu1sRQpAZOfMdbRZswA8II4bGgP6PKMPWF4ZW2u9WeAGAUC0emZsNyKsSXSNj+tr62FAtoriHS+wAshVib21UT8HOFRlbR2ND7vxoapPZeHOu5FinW2e1r51PPrX5+hi8wB9XlC046NrN8Lox8bd+frw3qww7wLja8tOA8e0o5tsHyAE0Kea0eMfNtZ4UuAS2GhNuVGzsfYHmLMm+KId52+Acvwr29O5XYCwICG/tKreycTNEz7A2jUfMY2Ynf7wK26ojX508+3WidgGb3scz/Vf2vXHXxV4bj5Ahh2/a6ZrvX7Y8af4ER/oz80vPop5b5z5FGs3DnwVC9/j9Su+XxCxPqg09yZE59vY+AJ9ZNPPy9fOo+1q+/HZZ/O+tmvs/uTXPuPZK9rex98c+B4ceAN934PL7zE+5cAFPHo30Dl3xzlnnV5H0facNEPfpKFGndOswb/fG0Q/3Ql7BbrVwRnn6fo6vyYLAgzXfuZ0nvq58y/PKpynRPCJJ64pLZ8FDQ1qGmDpo4nlUyDx5GA711dBSZ38DYqegoH2c+9EXz62raTx8qTXVM8aZFzdujIu4GYcfeGlz/UFALG9T6UDsOMCfZ3HXYvovIFXAQtVbAMdltQALiQhrYywjtFvbuRfgE+Cyh5I5CXJTUbxBeAmaVEV2G2x5tKk9G61XX8CdUnseNv+liiuL4BNn9s1UGB/mwNQqNUy165JAPscwY3f5zuxZ+tbxRJQQyWDxEsS1e27wEaJMhsoMQYc2EY6oG+y3byMU1AE/wFckhXz3vludyUDAMQFIqy36gYQYrQB3wr4LilnI9EmuVR5NbqMhVaVNY6rSDEOAHV94NNNTAee2mqmWhQwYz3SYWCUChtVTvu0Xj37siCj5wWa83jj+9ptu++qL7d9d2uv/vH6uNptPKNT9a9s+XhUYNdaHQ+7Bmufro1j//i86cAvfvGLHwbw7SUcf/RHf/TDX/zFX3wDwlUZs0d4du12j1tHgHvr33oGmKG3dnLnrG0g3uYCjF5blU7WHB3rFmpbvY2FXqBa5wUk3fXrC4DUalDza1Jf/6eSrPpOjvVD1rX1aG4F6ugnQLmgBJB+z0xbNd+27g7w6/Vk1RsSdHy2Q4W3+d54RrUz4Kk3dnbNrp9+z7eo6gN2mXNtofWK9+YDICJntms23LNLdw177maKLcN4sU/rY3KYrSzwVeBSX3127WjeXHeNeUw+dMf3rmPg0T5dw6e6+QHAZH8AtmygGGD9rg/85lvHQ/qGh8Zd+/VLd93AczOpn4DVHQNuW0doNA++gY/a54A+tkAfjR3NZ32ibzwFRk4+fCH7R67irMZb1qq2o3F6tjbV89pLOs9f9WaOfsix8d9TjNp2jY0+ivsbpzcerI34LEZ/FTuzp092vLxq7Fx6tKl8Kj9xFZuEJ/TwxtiNb8lbm8Ybn83HtRfoK22dc3M0PL5jXHleP/VK3k9yeh97c+Cn4sAb6PupOPvu90dxgPHl3OrwGPoLTjUIrgO4zuga9oI317lcouvAXk1I/5zPU7snJ/Sq7wYUn9H3aqwLFDXZaiDy5KBvgMARXjCoY+vnM8cm4HviM5k/Oc+v9Ns2ArmnwMR8Kq9WGpQ2OnbHb1L1xJfy/1VwgGev9PUGgJXLpavB0M4BZQBQEhFJgG2dTZjKF2NVtxt4brwmGktk+tbQAl8Cc8AXIA+PVACgrUlA7YCqLkndaNg1wBd8BNRIbGyvBXJubpL+bjOzHQgABOSQgOGhZwepZtj5JXzjgYT/JjSS12unzEFCrhqBfm1Mz1msTgMnCjpIRAFZrZgbD1T0AQJLC97od2MONFqCvXkVOCvQJ5gfvcBDdlpy2G2trdppYgYA7ZrQt8QRLy6oAoChn8DZ/QY44zN9H430DfjhhQi7DlikCofNXNsCvYC+JaaqAyXE1q9rgUqjV6XTeFugr9U347nKrYJM65cMdn4AiDck73sT/tr92jXgKb408b32XnKvr10zHqiW2/wK9OnT+vapAneVe3sm37bs7kUc//2///dvlWL4X73Ew9o3x8i5v918IPfqxL6TQdfNvSkBAFJZxl6wD5WjKmCgIv/9e4m8AAAgAElEQVS2z/2zdUCnrQWgw86vz413t6+WbnZHn/TauqxPNcfRbB2SDxvjOXKqi9ma3jwwlirjgXurwhzYt5dyAIms0X0C0Mxr6xTQ5wZNeUgv3OCwbZuN2HmgC6BPVV/nZ878Hp7i/eZ9QWCg5niEH32zMf/ZG2XWfrfl0h0VcKN55/tSpfoY7dbX/thia66xHx9bHpPhxqFz/KHqst5E2fxUOjbu5SvGo/q3u7bQWbvJDtPvAtV8z/pkBydDQAm/C6BhS1VW7tNb2PVLj9kAukSv6QKbrpLPdYDsG6+2X/oOmNzNk+kAn1kgj6x6DRtJVsYSkzR24+NexdNi/qdr7zXGazx4Y/+neLr0PMXipdH3p7iZTLoen/Kr2jO8ogNP4F3tPt258nP9q3yh/Kt/E9M++Rk+zpiV55M8Kmd0kAWeXP6+f7858L058Ab6vjfH3+M9coAz4RAuqFdncw0+I34N/pNj4kAY8mvsb98M/0fjA4k+6uvJSb1SBc6TI3tq1yDjM5V6RTv+vAo4nvj5xB8OUEL7GT1N0Bo0NTH5rI8n2ut0BZqv+F6a1+YJ6PuIb5+NX95x/PTjjn37alBCzu3vKQjp3AXikip3/AVgACrbLdEl4WuwI0jXf8E+fFv/S+hsIRxApOKkibAgX5JhHrYYAYbokTvzguwF3h463mo5yYL5AfpsVVKdUwAGGDL6gDnALInf6JFEtRrCs/asz427PrwYg34bt+vY3GrnBIRNTMmgoCUd3TkgqyR35/ALH1UjjA5v1JSAtqJPwjb+APo8AJ8s6XABxl23cfcpAaXbwNLpFqBPAt95FggZbySU7VtisLFUvJGVdkAn9p0Nta1ycjSW4L0+ZrTd50EBBzZ3QCRwUhIqMcVf4IkEucnBvo8OoLCXqewTGK56yHUqmrot0Zzb14C+JafTQYCaNWudWR/A8+rgE9BXO1Ufu+PjFwCKThtHItXj+z6ZbexVha2a7/d///e/AX2r7ht41O3f7F2TJ+Cc+T/RDKwC0Kgi6/rtmgbUeMvqE0gEaKZzo4Mtav9sCvrG/1ZCqXqyRRSosHY7B+zbJ59QYJJOAzoma3pvHaJx1xecQId1OV0v0Icn0zNvqV4fHjkwmf3lX/7lD3/1V3/1N7JaX+zUPlsRtu+eOTn9ZqfoOV2ko6rq2HL07vxo2pZ0z4FV4WrO9NT6qgxbVYZvbD59BLQO1LHllg0HyFtTQLTRyQ4DBekYUJfNAKS1GpkNogvVFXZ+bern2Gl8V2VN5sYHdHXrrjZ8kZtjmzvZV+foj/XHd4oRxkOyHz2qmfkgMmFj2MOuYXbEMypXyUcGtaduBNau+K7f0sKH8KuA3q4JsZ3Yh37yCarYxQKqOI1jXu3H+iyw2Piteoq2xm23r/qOaw/JyjX8c/mhzVMcX16ioe31+1Ef1ZfGOI0R+e621Tf/UH/UHKpx8/Wjt4/O4ek72fBRH+VWT/z4Sv/4TOZXxp/18T7/5sBPxYE30PdTcfbd74/iQB3LvdC5JpXXeTUpuc7p9n2dGOf9VYI/ovWVk/kMNPvq2L9uu8un69QuKPWKzz+WZx3HGHWMzguwX92F/XXGbVD11M8NSj/jtWTlBldPYHX5LhD4DGSuLK4cSusNJncOyNeEVHDXpA8YVd503AbCna82Kp9WXaICbICDrUqqDgBEGwdYAhxq1YDtRmtvu5vzOyaRb3UgAEmiN9oAjMYY7b5LntdetRwe6muJhjvrxrXuPfOOTFRoLUGW7No6dJ+3J1Gi58CtykQbCaIqL7wTtO4T4Ldz5gfQknxJmlTO4Kv5lRb9efYiOTZxK/ggmK0Orl+JZJNOvHV+n6O523cllPRbMrBxRht5SRiBcXxDQS0J+JJ1yf/O36R1tEvOb+WlcQpIarNjKlFszW41ybUxm9NoAvSNt1srth6r9hk9ZLLvwM1dWyBn31X0reLp937v976twVbNNBHc+OZuLQPLnKN7aO/1tVdAJNdbCxK7JpJ4vmPjzy9/+ctv1XwD+lbNN/BoST6gb2Pemw/WAnnUh9Bj69/2ec84ZAs2J/2MR56v1vaNMZ5AHXppW/fGJBcgQdcnPuKPai9VYfgOdFNB1LUJUC39bA6QBg1+11/wpdYaYAVYtX6fANIdn35PNpPRtlevqm/beG3Bt/5rs/gfb2WfnpMbWWw8erFPAF/BUIDNZLWbSFsr1oJ+3Ph5BQS4oWFNsBf4RX+BVbuJM1pG09ramtvkvTdUaoPxEHDxVBHaylzn+QC+mLytva4HNnPXFDQF+LaaD0BtTD4e3+lgq1HpDV9Cpxs7sDs9BqTmx6wj+rF+dq78MpcCfV7CUdBblWBlDKjBa3bf+LU5wHi8sYaruzcnYGetmfKuumBNFjgiL3agNsCxG9/eGK6+A20FqfRzx23b9dF5Nca77T6Ldb8av5dP+Py0Nh2jF9dOOv8EnmlbH9A4gUzIFx/YAGPWRuL/RzH55dHlbeNmNPyY/n6MDN5t3xz4MRx4A30/hlvvtj8ZB14ZdsZYYDNj2ud2MOKM/+3nOjvOp0F5nepHE3xymh8Z/yY7bfeqH8GR4OVXpeUGRD+mn/LvVZBQZ/6rKMSlb78ltnPGNxn/dcf4qnw/G+cGgw3Ar3yfxhQIlH/t8ynweEV7AxNJFr4CYiRcfYZPg6MFxbYONVAqyKJ6gIwET/pZEL1EYsncqi4GOKi8kGAImnfN/gF9Ai5r8QZrrYwQ2D4BOw12BXMqoCSLDcL0sWOeIWhe7uD3YeqAPusTgIZe1SuqsSSuqr5GO+C18wAKFfBUvQCkuuAO0JPM229Bs/WzJN3D4W0ZbMWMxOFWOBn7VqBU36sPgtomULaG32pKyV1lbouxxJfOFZwdrRJMYCQ9p9/1AQDozUHFHLs6PgGqOg/8a7VTbXgBTEkyYKKJbpPN2oX1ZSuuNeK5Y6OD7QPy4FErkKw3/Vp7P//5z3/4e3/v733bwuv5UtWV+pYdt042rsojfdZGsE8AEf5U347XTwMRm+RYo9uWtzfs/sEf/MG3ar69hGPbdr111pwL9JERkK4JpDVoXY0/Be76CAHXWzMDoma36Pn4DGTZ/ADT1vvO0T3X1ObiVfnL5uEPcLgvxGl1VavKrHFjGmt00Gs3FtwMABbjnzXLJgGp+uwx9mm6BOB3I2XAy+Szar4BtKvs8/y0Aohde+hbX9NvL2eyJunwxqVHeA0I7fMux0Mvndla9oZdoHmBVuuaLqNxY9KRVsA5Bujr9t2dwxNAJT1WGUnWfIrq8NFcMIcOA51uDMTXAef4o/7GY/aLX3ITbWOSb7cX14fUx7K3tZ/GEBu0PV2ij9a5Cn1+fZ+NdcRzk3H9H//v+XzTfZWdqsD32bnUzrieDo12NzJ8Hx2b/2gF9ImdrNcnMEYb8tYW/Y3LrizJruMYg+3i4+hpx2NjC3LVzvHbfFPXOjq1aV/6u4CUNub0dP76scrB9a7DD58dF836K3B944uneLy8Jgv6VX6VD+i7PvDOqTaMD34Vf18ZNQZqbPM0h/exNwe+NwfeQN/35vh7vEcONKFq8FxAbgHGzvVOKQd5O72gwXVG+mWgL9ChvxvocCY17IKK65ivo9Nn51q6BYECpleqcoOC0lR+fOVu0qWRg7zOv7/LmyeH95mK30CrMsCbe8fzK322zQ2+Lo/6+ytzKM8lYDvWINP4T4GfOT4FINWbG7Q96TV6b1BXvkpqF9y0Cs4a2piSC4F05Qp4LdDXAHBjSTCADUvoBvbtsw9gl1ihT6IiyCvf8AIo425+A1frpAl/9X7fJe3dYgiUABDhTQGW8ULCAQAB0AAIeqNhdDq/fsxJ4rpP51Vd0A9VMYAhc955W+gkKYJgFSoST0mXhKQVdAArFYiq0jZHlZOSb0BBXyZCvlefAZNX3wTek2e3wjbJca2ge3TbtqjCiMwlcuRQeRV0Ud1j/H3augkk2zwLTBSoqu6Mf+R/gQy+p8CkhNhzIAtk1t5b/5MngAnYN56j3ZhARUACkFMVz/ob7zavrbXf/d3f/eEf/aN/9O1zvwvW3aQFmOW4tWXsa5+d154umlN96dqO1usT12by3TPeVsW3l3Bs++6f//mff6sY8yIUa+DSVv8NPMMD9O74BXi9PdVLHIAjgDJvxwY+FZhTlbt1VJCi1dJsB3trjbFR9NQamn7Z+u85d2zFeAcwBlj0xgbadgwgV6APXWwB/rAvBd3ZCfaWfq1fW3dHw2hdFd/ktIq+PV/xCZStL7xAn+3/vXEAeCvQR+dVIPc5gADy6Tbfcrfxm2/9I93EJ+vMGtAWWAUAVX02ntsiuz74frLqlk43SArGXx/VOIovtlbWF6CSnZzM6j+1RV9v0gD63GASu/ZGW20k3tzza8OuocO8+Tv6PXralt42NjEO38Uuus7NJ8++BfL2Le18CN1mZ8US+Gp8ceSdb21VY7rqDntXG3pBpKeYRR9t25iqMWBtbXXixqWvYtPS3pjxAqz6e+r3xpa1sbUhbffEs/qLxgqXf2TRnKr6Up7etXzj9+tbb76Ajqc4/6nv0kp328cT/8ST5Rvf2Dk+8fl97M2B78mBN9D3Pbn9HuslBxZ4vXLCHC/Dy7FJKC6g9cq5NREtgHj7beJ3DXaNvyD+JndtI9ArIHTnWqd1K9quo7+0XYY+BQACjAYdrxxnneANQDov3xvQfVW9yaGOErAk0ftqYHKDEDSjy/kLoL2S6w3MOs/O1RxuwFZdrdOvjDt273A+8fcGP9X1294d9l0jkZEoSoABR6NBctOtnA1SBXtNVm7iInH20PV97t92ySYi1sv6FeCVfzdIvcko2tauW6+ARpt3EzvrTEJVXpc/5Lprl2Qs4eiLAQogeDaRvqxrFVKS6m7v3DnbCI2F99pVrnjqGvNrlUWBPnJfHwUYJa0qJvBTFackVhK98VRA4W9tLH0wBrtSm0QGTf7oY+lUMbQ+AX2qDi+Qxr5uHMCmZHr9SMTxRFWXB/cD0grc3So2a1UlJPlLJOnmfqvAwof7RmWyBMzgD6DScwO9iAMAjHf7NIYKT+u4QN/6BbIP4Ptn/+yf/fAP/sE/+Aa003n6eW2F+X5kl7SR3Hf9FSit3973grj6H78H6A0w+uM//uNv/6vs+5//839+A5P6vFD2AbhQWtnd6ty+W8/sXJ+DCDS3RdG22/EfqOUcHepNkKe3kwLV8LV+YzywbsiN3dw8PYusLwlyQ6Vra/082c/OEci9Y9YjHwqkuQA3naanZNa3TK+v0dJtu5PVtu2OH1fm9bfm7IU+tqfr3w2EjVFgC12AvlbXrU8A+T7ZqfXJJqCBbliz+/1USVfZWW8qyHozh61RsU2/AcH4a23eLbV01nxvjIBu899vfsGNKv5FfGZMeg+sa0UfGdG9AsVXXvppvCouANCJ1/C769zN6frzgnH7zpbRT0AeYJK82X9+YZ9iJj6oAKRzm1P5gs/lw5XBBXjYYDIr4NX45MbljUNv7Np4D89ql3e+8e+NzSurxuSNR/VRncbn+umbY1UXb+z3lCO0/7Z/FQvQ1yeeOMe/7LP2Hf1irY6HjvrlJ3pfHav/MC4/o+/y/dJfW+u7+fi8cquOvL+/OfA9OfAG+r4nt99jveRAQR/O7Ab4DaYbPNWRPhnkDsrANziow7xtO6bvdQTovgAM2gVOBRZdw8nWQZQ+43R+T462dD3NpU6tfT0FK585p55vMPTE91eyQE8BzwKcTzSWRw127hj43YDN9+rVHeOjPiuH8v/K7erKEy+f+uoc0F/dqJzufK8u+t3AXWKlagvfBdSSbJWypfvS07v/gssds6VqSZjvEgKJj6S0gRvAz7y6XlrhIBDGF1WK5jma9SVwlBwBmLpW9Uc36INqAlt3BYGSa5VB+lTBYy1I2AFCknVbiY3XirdWJQBDmzQWVJT0bDwJNXnaTiZJlKj1rbfAPsm9KpSBHrbEedYg+Y03BWYBhQLc2pe2kyDiTUE6a2d9N6EDmgFXNqebnADM6PPotQUb37wMRoXieFgQtIk8W00Oo2FJJ/0bjbXZ5bNqFFWSBfnoXxPs6hHgQ3UTOtaHJPiuARWKeL/fA9Z/53d+54d/9a/+1Q//9J/+02+/d1yirS07snkWBKHj1qD1U3rMv+uTXC/oUzvLHo1nqwzb23ZXyfc//sf/+FYhtq2g3rZKd3a979df1747t2MFefEIkKd6j57MRgG3PeOttnH9Wtds5OZobV+gozbkxghdo+Pv9FpV3Obdql42zNpm6wBNwEW/u+V4NJE3WnujhA1Bn7YbY+12vs+/3PnZwL1td8/nG8g3+Q2UZYPo1foomGLO46kqb6D2fSs5XVwfwCLrTyWyNta05+aND2hWbQccYEf5Kze4ro+m8xdcqo3TB7vYeKL2vzcdAL22UvMXbAzZWkP1iUBmn2uDhsYCtTXmh4dsvxsadKpxAV7UhxboUwHKVmpnrbFr/AObjq6Cf4A+8nEjiIzdYGPv8L/PgqRndBeo19i6N960byzIppl7+c4mor+x3o3HCjAVLPwsBmSzANxP6/JVXH5tC929dD7lHJeuxq5iACBxc5k75o1/2SxjNhbomAXx2FFxZv1rfZWY7FUcfX3Dq3zjzsHv0te4/BWf73U3Tr58e6L79vH+/ebA9+DAG+j7Hlx+j/EpB65RZMQvgFbHzCFyWp8Z+tve7zqctqkzfDLyn51/oueVQ3nV9gYmT9fXMd32pfsrPH4KMj4SXp3tE++e5iUwAlAAHQRsr66p438KXIz/pCMN3q68X83vlaN+4iNd+My5S5gF3nfODZQaVD3RfNs22Cq40MRL9dACTXfSe+f+6pdKEclWq+OMIUm0nWyJdLfESbxVjOmzCSJQSIIkiF9QuP5H92jbbxVvnaNEcXIga+2MIygVZNMn+rZPFR2tWtl160slFpBx7ZsQWntk1eoCW8foyZKnJTmtVti5gmG+F7ChL01kd936AeipKgSSqR6UNOkD6LR5FejrWy1vgrpru9XQ2gFWOY+G6ujkNV1Y//4kgGgf3z2nqVsNyVXCJTm5lVvA5FYmrs3GlsgYqyCDBHPj9PmCrbzwvdV2+mqStDlvPMk5HgCkxqu+VAAgSH8An7aMqoQBbJgPfg5M+dnPfvbDv/7X//qHf/7P//k3oA+AhWY20RoocNcktjZW2+sTXLvj/U5GTzZsPN0z3vZcvm3b9by3VYx5AULBp4KHXdPtG12taqIXtkgD9wZiA/48l0/V8fq5VaEFJgDnbNQFS1TprB96T7/dZMGnyXRA33TcFnF6zn5bl+Z6n9FIr1Qhqla7IHuB9t70AAo6b8u8/ti1yWVA7EC+gX0D/by12/zcMClwUSB+uuht0PiPfgBR/db47jmptjiPzvECGAvoK1/IgO3f72659SiHGw+tX3aRP7R9enPlp/dJl/BvdAP6CgZuLBVnfBD6AKsAuPWhahMv+1w6/gG4BhRpPLA+PBuwIC+fcP0QH87vsfGdK/r3ST/Rybax+XSeT+JvrRs3vdaPfvkkMlbNBwgt6Ev+kx0dL9jX2K5ztR5ro/ANr9lcfL2xJ1sOoPRbPwCsa6MuMNi4sN+v/XRd2zwBeo03G7O5/hWA2FxBWwC6mKQ+r/wwzqu53Pj/KQ4f3zdO2+L9zfXM8VV8fvv4qN3TuRvrmlfn99nY13de+/KVnPTH0v1u/+bAj+XAG+j7sRx7t/9JOcD4GqSGss6r7SQnv4qRFdxw5HWEX3E0T4HjdVhfNfZ3Tk+MBpLdOd8E6Omu3K8iuK86vcu3V7wrnQJ8/PkI6LsByqu5XB4+8fQ6+M+c+ZMu/iq8fAp8qtOVmWRS4Fq5X1mPFu3LJ4G3T1VPayOAl1Q0QS3PgGmTkTEAs85JZoErS+4KZEjI+mB8NEgQJQN3PdIRidTGlhw16F6SVjADvRtzfxKgPo8Qv40hycATycTGWVLjeV8S4rVfUrixmjxZM2S38a+uL9gtwLE2NyksXQUjAUbGBDJJUNkyNqJzb5WaCpRWNwHKJusmx/oYna3UAJbZ6rvf+Le2AM4mWCqTyAX9ntEEaOv2aQG1udHpyWTPhSQbW/k8o2/tAJcqnAAJo9NakkBuHPQX9KIr+7Ql+lbzPVUfSoaB7XSh2yQLHEmqVTUBIUYLHfSW3unB+L71thdx/Mt/+S9/+Bf/4l98A1ZsV75+wJodHdXTgp5sDXt8fc5NRiWrtWX6Y0sG6P3iF7/49hKOVfQN6OsWVjql2sOnPiWf6G7S2fXQrayqOb39dXza99kmgLM11G3yZAaY2FhAMevH2qSHXatdY5Xt5jTd2cssBvL5nB6N1wC7fQJugLvWl8otNska2zyAR0DK0SGJdpOlfsW4KraAgezatukO4Jus9mzF/XZTqLL2Xd9oU0k5ffQ8yvJ5tKG5IBGgezzamIABNsnaJseCmHQW0IuPo3HfGzeR2daYde0xB7ZV13YXDLaNtzeorOnNf32ObqCnRxWoZKPPbD7Zbzw3j1pNyi9eP7L2bjxZ28DSviAIILXx2HX+iR/lx9dnQblWBbaqdO3HT3rm3Ppb36qcVcnzIXgz/+flM+M7G0CGrWzk/9z0ACYCDs2Bz64NY59q82o/jHdtixi2QNu1fa9AuMZQNx9gr9bmxl0332Gje/wJfCsdXZvV91exvPiMfaIr+rk+pDf/XuVPeMkmoGOffMPt9yku/zGxemPyO9dXc795y1dztaf4v2P8qnT/KnnF+5o3Bz7jwBvo+4xD7/PflQN1ypwFhysp42yvI0ZonXyd+52I/hjoXxccc9e2ARQav8LEBgevrhPQ7HyTn/Z/eXjPvQJG75i/qrO6Du8pMOk8yFMQ8MqJtt/b53XQH/GyevSZY29AOLp+FR1B9x0XDwriPAVs1Xd9CPir8wKwBi8AMlUiEo4CMsAFAW/n3CS/9Ksw2DGVZ5LnVRjdrZO2WKnKEESaGxoaOC7wlNgKjl3XqgqJSfmkoqPVKyqxrBsBZwFMAChAkDxGh4oOYAIebvwmOcAoScgF3jZHybR5bxx8ZEfIAYBEX1REqkpQudFnWo2mJhQFqDaWxBpoCRSRNEsIC2CyawBRYIy25mVO+GIe1g6dsS7wybbdVtZI/sihlYKbw2QyIMHWwAE5gJJuyxyN6F7iacsYXtSXjH7gAj5a+9MhQF+f52XON1ltAo/nraREI91V6TIeLPmV9I9300Hb4umsZ/QN6Nu23VX0rbpP1d/1RdUJc5Yc+/0E9JEV31H7Su61FU0W1++q2PZcvv/wH/7Dt8+9xdXz3lSIAmL5ttoba/b6bGuiNggoRqenIwOaZpfchJgMalu6bbWVSuaBj6Wx69GaLahOt+iudQrg2Pz7EheADbrXP7vD5qC5YEjXHx8KqBkvdx4Q3uvpueplwA0gfDJbNZ8t1gMmW/kqtiKTgppo2rhbn9Zoq+xGa21bAQS2YGN6tMTGAXx6aYibVwUp1071NUCuQKI1TYfZH/NmGwqU7hq2srZx17JntoTX1vJD1sjObT4q1dkqOkd+/AMQEs1unFiz63d08fPWoLl4BAIdBOY1VgAQ9gbMxncDhu6vHf+9fvZXe2zdrd2Oe/wAO6b6EQC5deANzt1qTC6tkmab+Bz2mOzEPOzo+uiNCnIqiF8bVbCvYCqfVRB1YxQEo//WQ2PKp1gbD8UPaKuN7dqqb9KmMV7jdrSYW+NJPLl0FvxvfEuXOn5t/KXhKTbWd2nU7rZvTIjGytX3O277/ogvn8X6t/+PftPR9ln671x+TN/vtm8O/KY58Ab6ftMcfff3K3GAAxEQ6UQyW8f1dFfzOrT9rpMWGJS4Bjsccvt5ciAfORtzkJSg/Tr7Jkl3jJ57oqWOtsDGV5zYvbZO8SZ3nzm5OrqPxq6syocGR3XmDdTKm/LyBj5PwcCruQognoKqj/htDDo1ehocvuIXPl25GktAUFng0w2q1oeEskGYhLNrqOtn10iQPDNIZQFQRcBesA/NeN/gSwDXRFtSCnTZp0oSz5OSYEsU9NlKkc0DONYERjJvnq00cKefXI1DzyS1xtm45oCn+K6SoLyQ3EmqJAzaSKA2nuS1yZL5bFwylzSrCrnBoeSitgvA6py78CrAWv0iudWvSorRQifMB5/JAxjVijxzbXKFnvLDfNbXTWCbGI6uXY9f3TIryWPHASgFRne9ai1v4yzQZ5u6BFQfgD4VTXjJVklIJXT0X2JmSy1+tlLQdjWAn/Wxsde/6gkVR6pr8NZW4G4JltwC9TbH8n3g1e/93u/98A//4T/89kKOvZjD88S6RtgEQHF9Xv2rdd9EufayNrpJuTbWr7mv/baArprv3/7bf/vtrburEFuST554eJPAyt/aubZ9v+lrt7O68TBeAPm8KKhVUOt3vx2rztYn0Hvy2LgF54Ev9Ln2xDrdfG1N3/zpkrWCZroLpCtt1oybEmvTyrWNaw2yAb1RwXe1ktZND0D2wK5VXA7o2wtUtm13dK8dW9YYANBmTZNHQVb+gIx2feVefUGHF7WwlZuHyjnPFNXfxh59wDWPj6itb+yA1h3jHzZHzyGcfWADRlurKgGm1sLmr1qxdn9jrG155gYBn6HfgsXrY7T0ERLXngOIVCzjn/nsWtV02tJZYzWmwEd2QkVe7QDAuUCf9QAo3BiAPvxUmTw+q9wen/GanbJmRpcbAE82gV2oPjY22xw6Z/YXr1UQ0o3mC2KGj+LVp3O1kddeNj60s2E6PTrQ9hW7ywbq/+rzR+M2Br20NtZ2Dh9KF9uB5saETzkU39qxG0eUL6/yJf7kxtils/Rfmjr2zVV67lUf97j+y8PGdWxG47ZL+/v3mwPfkwNvoO97cvs91ksO1KkUQJF8NRFhaBuE14A3ANVv+3Qe0OfaC9zcfkr8HU/A90SH666TKQgmSHlySg2A9XVBzAYeT0x+CmkoAGcAACAASURBVF60c+46pusEbzDQeV26n4KKJ6da+ei/uuAaTtW8C4aVr01Cn3hSmZZPF1Qrb24/l5evgoUev8Agmi+4c+krELhzBfpKR4OPAn4AAcCCSh9AXwEFyUirZ5ro3DEqpwX+kknJ9D77sHQJSRMC8+12t6u/kiWJkcCvgJKA35pSSWVNSxpaQWJ7I8CPnCX0tS+jU1KPD5IecsF3yasKws5NotUgFbBUkGhjdL74ZH54JFmwjXTzBHzgwa4FPD0BAMA8PGx1VIGMC1wU3Lzrxe+uKwBqwciNjTYy6vZqwT9e9jmD63s65U3P9I0uru9W3wBiPBsNOIxfwJW1s51RogI8KaCq2k5ij0bHzcO6Aq5O7waAeCswHq0fb3yWZKsqmgxthQT0mecAlJ///Offtu+uqm+g3/oeb1qVJJk1Xu35zrFRXX/Xrt81odpncyx4z1/v+vFyFXyr5vs3/+bffNsKCjiq7q8vyXn9qTV8x9ZmdAPqCkRIqMcLz4nDl1b0Wb89dn093TEmmRZk0qY8YWcLyAO0vYzjbk21JRVdAKRWY9WemX9vitS/WAetWsTr6QcAb9eowhoAM6Bvctv/vntBET2qv743IICPnqfnGaB9/MH0sDaPDvJ5qlr7eImCeIA+/Bm/xAcFTEdn/Sx9sn52fnRY2wPHyA0AunFbOXdvjLBF00P8octr29hSRRu56MvvVlq2+g8w2ZiAP2Gn2MuNV99OJxtD8DFkR5f5Q0BwfWur/syTnev62TXkN0AbYKtSc7pv2y7/KB4HItHxxue96YKu+u3mBvph1zp3N5za/sZk16cVkLv5hLhMDH1jfTSKI6YndKxxVGNNx9vnjjVv0F6cdu0We9W16nv1qL6gfqA0XN42Vr1xa+mhm80X6GNtes/f2Pwplq987rU3JhdvXd/W42j5iGcds3Ouv2JvyO3Gs+/fbw58bw68gb7vzfH3eB9y4N69qTGVoAjmrqGvcy3Y8QTy1REw9k/OxDkBxo8x3ncuTxNvcHODg+uUrgP6aP7XUZrH5R3nXUf/5EBfOeE6/0vvk/O9wcu9vsFWwY0GNK/kZA436Hji45XFveYpMPhIcQWRAhhtbzB1+fyRvgsY0IJ3AqenQAMd9L/ggiR359xxl3QANiSA6JfQNhhtUoFGgMoSOUkd4EUSbpui34JjCcPGEoB3rUtkJUJoFOiXp+YvWdlvVYsFTdb/EmpJjnUtWe8aqH3Qbsc870sCtmMX9JGoFchXmSHBAxBNBkCignWtwNoYZDJado3tWRKmtek2qrXT7/i780DAJujAGeCeKqImtesLMCf5xX929iYH1muTz11DroDVAoHkODp3vQqXvgxgbYA5k4VnsJEHUADADMBb0qlSRqLsuV/WVLcfj1Y0dnsxftPbblWzrgCrksTNx7ZCW/34gM3fM8JaaTuaRucScW+1lnCrbtpzCv/u3/27P/yTf/JPvgF926o6/S6YaQ70qfbSGAUEHKMXNwk1b36pVZ2uGd2b05/8yZ98q+b7d//u33177tuAIzLotmfAylOijN4mZF1LgAZVkyqLC/QVNOsacW31raCjdT0a1oadYMvYccetUdt1gbjWIYCtYMr6AAIDTR3rmtycezOBDrP1t9oMj9hPQAH7wUapohuNA2f++q//+hvIN3l5nqgbJeYroecTfALRJgvPa93n1ujkUlC9YCiboP9ujx99bFuftahavL6WP6KT7GYBnj6CgW3q275Vf7OXnv9ZX1jf49EOO7/x66/r44xhjZCbGy6VA9nwZ7XX9f90wLgbT8Xxk58Ud7Wa8OoYe9Hr0UG/C4jSM0CReUx3tk19n7MF7K+Kw96MMCc298ZTjSnJkv3h2258ON6snxtrkk99c2M8/XZto49tJFe/G0cY78YnxnVt29UmNwYxp4577SE62785iGHKv66X2tvqVXW9oBzaP8px9F/e6OPK49JXOdxzlVtp7TX3+s77o9juVX8f0fc07lfoekXv+/ibA79pDryBvt80R9/9/UY5wFkUAHpy5HWE11l/ZPQFvdfp3kTjOs+PJgmk4PSfxi9o9+SEfiwT64iuUxJ8FyC4QcQd76uO7SO+PDm7BkpPgF3pevr+0TVf4dnVp1c0Xvl/1vcNGm8wIah/JesGuE9JVPtroibY2+f6aCKwY4AFb8T1QHKVYAX6ADiCsOovHWrQZs6SDEDEtsmpWJKEeTZTE8Ams/RNhcf6BFKYk0RC4tFgsXyVMOEpUBOYWfAT4LW++lwra9hnEzXJh+cQSpY2XsGqVvSRz/oD0hhbMquqREJb8IEsAA7shzEk4AVY3JwAcAFUAHTmViBPsqf6xzmy2hwL/kosARyvgG78U3m4+ZADeeLdPps07tods+WxiaFkXbXb9K5gA1BtdAJV1s94bn2Mz575RWfoYXVNUltgFS/0vURWxWDfmiuZ3FjAjwFQG3e0maP1iE+SVzIDpAOzrKsBKL/zO7/zwz/+x//4h7//9//+D3/n7/ydb32Th2R3v5+AvvFCm6tDo+HaTXandq1J344DBQYa/dEf/dE3oO8//af/9Aj0FSAz1pPNLMhnDdBZIJEqsoGdXgLh2Xx9RlyvayXgeNRHCfA5KpesiR2/wJR5VN9tz6MPOwf4ozcqcVWi4WWrpNjOfe48e20t7Rg9UUXG7tT+1J6aKzvCFk1mq7oc0Pe//tf/+pstxvSJbSmQYHx+CO3AVVuoVeJVzqrodg1AbTSXP0BzleP65WP4I2Bx7TLdtq7ZHnzatdYcX3CfpXeBPnKsP9gcN+5oKthHH/DbGDteue73xp0NYW9GMxvBd+jbOuRXGhuw927AXNBnNFQXCgjX77GBjbHr68iF3NGkclVFn0/VfSoX8e8pNrw3j4DvawuIZFvZC3GBNXRj2eYS/Jm1XPvSNYOO8lv1Jt+r/VMu8iqefBVnvwKKKpfGiY0/n2JRxxrHogkN9KO0Vibm7lhvAD3Fx41p73x+THx9edS+XsXdn8XrtYtP83061lj7s/5fye+z697n3xz4KTjwBvp+Cq6++/zRHFiQcRN3jqcG9smAuoO49gKdOmbEPDmM9vdV5/NEw3U+14lehnBQgoIGCZ8x7ytO5Gmun9H02bivzj8FA09OsUFKg4X22+Cgcmsbgd2vS+8rfpSGj3TiKfl9FfA0yF6bzuEGaU2YnUPTE8i3c45LAjfG1gUwyrPyJDaCcNt7WvHVwBndBfoqF8mdhFfVhsojCbQEyG+VMOhEv618+/Q3eoxjvUiy1kYStO/6GT3jC1BI9dX6XfvxoxUugM99rg98xH8JWpMm4JIHwqPJtkugXOeyvu/ztrpN09bUjXu3Uq0/8pLMrr8lTPQU8IRPKn/Qsk+JJV6hR6InkVZ1gx/l9Q3iJTuSL/bMmgeASO5Gn8ojNC/Zl/SVRknyzvflBeixpY5uOU7HBvLsuyQfmLF+C4R7zpkEG0BqPRQA6LZcvN2x0eeNqqqg6KCkemNaHwX61k+Bd7pA97tN2RZIYNrAk7/1t/7WN5BvL+TYVt61Z4cBHWyFNWVuEt2CuF2TbN2TH2ti3UQZGLQE/w//8A9/+Pf//t9/+xxwpKIPWFWguP6t49KDm5jSWzoD6FuVoxdB7OYDcBRIAhwB/rFxo6U3HDZnNwGsO/bhSU8BH2zG9AGQtr4nf+dUbnoeHHDMutlc2SkgGH1HJ7uHfs993BgFQyTmboRsTaz/VndvnqN3uqui73//7//9NxXBFwyoXwKA1n72ZsX43C28vREBDHWzCG3mAPCzZutH8IOtpqP0An/6zDc0skFr062uqqvZewCq9nSwYOCtXiyQbF2QeyuGtSPz2RDPsdO/ubFpZGiubiCILdZ+tD/dvKP/o6FxKFsCBCUfNgTgx7Z3TbBxfOA+2evNxXp3E6SPYGBzjGOdd+2PltqyfW9FX+N9YGDjO3ziF9nBxhPmVZ40BqntazxU+tvmVW7xFDc+jfkUnzbWFiey4fTHPGrbO1/rgT3gG/yufTWf9l05GetVLI1PzXOe4ndjlmfGdu76nv2mF1/J956u/3WOPdH1Ea2/zljva98c+HU48Ab6fh3uva/9jXFgAYxn1XAqgkrBy3UqT46goEnPcyBPAEud0Fcm9Jkx7/lXzqCBh+8FLF/RcR22+dRBNkB7BYp9Noev8KH8lRTewElQILggy1fjv+LXU/DxikYB0Edz+KqMCvTdaxqwvQIEq49khCf6088NclyLt53PDVjphSqxtd2aUjW0JKQJoG2Gqhg8tLvBszkZf2MIrKxFxyQHff7YABZJtCoOFQnAJICcz24FMl+B+w1sm3QDLvCQDQEcSRhVMUgUgShLVFR6rQ9JK7qAMKMPX1rRJzEFDgHfAIyuaQUQXgAVbPPb71bmdC59uLo1hQ+SrFaCAHABKbtGUrg5Vh6qidBIl/BIkq26r/K5oALbTbeNL/EEsmwsIOF0UvuNQV9dC5yWYEpM6GQrrVy/Pmwhp9sqB3f95GZt7HOyX/+2CLdaQ0IEmJVIAxBGvwfMb6vaklqVYeMHcGG0Fehj91V0SoJdCyCcvg24GoA1wET14mg2Ty/kGNC3ajZJ6L2RtuPGbZIlYWJ7yHG/nbv++QJ92pLl3t46gG/bdvfGXS/iwGNr5AIJaKivRMO1f3gEbJnM//bf/tvfwE/P52ullXl1LdS30hX+6gLlgBbrp9cCgdfH1ut0AbAD1Nn4wKtWktGR+gK2qgCxaiK8Z6fYQboKMGIHNx/rhN4Dn2wbt9VyFX2T1ei/dgz/jIvuVpxJ8o03mm259dgEdhHo1LfluoGzNtYY+te3GxTs08ZGF9vQqjqg2ZPsd6yPeNh48wcF+oBs5X231u64rfReBMLGNnZ1s0NsRnetFy8L2rqxvZ2tuvq6ftnrjd9YmY41Ntn32pu1Z7vrO928QlP9p/7cwHIDxCdZAfq8kIP9vjcV+S1rujYI3wrOi5/Yi13HL9N782qc0li08rix5Y1la3/aX/OGV7HbjQu1M2bj99rhS6t+ev2NhwC1pWvfaxNc31yj7a2b6tHlIdouTTc+7XWNnZ9yFtdePlZO7d/3+qInXr/i/z3+1PdHx57oROuV3Y/t+93+zYHfNAfeQN9vmqPv/n4lDiyAWTBZw/4EHtVhPDndJge903Uda43ydeSvnE6D+VcAWsGf2w8H8NRm5xbMCMg7T07lFWMFrpcfnVcd2ytn+us4KHN61UcTx9L70Zid9w3G6ugbqOz4V2i5474KGC7vn4KbJ95WVhLf25c5oRePCmxVn28AVx5Iqlqltu+20PaB5QJyoNEC7yV5DcBvgEi3JHY7b31KtIBTnsnkGVnAv7t9VzWT6zcG2sx1828yKxCVHFiTwC48aQXA2gCYbAtVLWcOKlkknK+APgDe+lR9Yl7krIpOAtLEZXRJWgTmQAVADxqbyG5eADxAwrWV5jgaVYbd5JaMbM0FdHnW3Y43GbCegHu73ktM6MjG8P0maQAm8mTfCmiY/+alihBdeKrSE2BScIguWAOjQUKsisiW9atjt7oSoOutjICyXbc+90e+5KESSII+YGRVbEtwtcVHgDgAXhUhIGnj9plpkrSNvWt+9rOffQOwgJf0ffPYsb2QY2/eXbsBXBLg+pZdA+i7voOc+klPy4v6mgv09dzktYqw//gf/+MPv//7v//tWX2rFBt/2J9uMaz+XJtcO4s+MmdD3EAYL/BqwOh4p7qMLgNhChBLgOkkkJmO0QN6aj3X3gCivVhlwBk9IP/aij5Lbf0XPNu8gGcqiIFI9XP1JWhWpexlG4AR8rTldWPyAWs7/R3INKBvn6Mf0FOZ8E37tN5UTeIPXTAPtpINcd4NGOu123e75qyjzZH8LtCHL7Uxa9+tomh2M4OfUXkJlKLzBRY3bnnM97hR4gYQAA+dG4NuNDbDR3K3dXdyYEPWvjdmerOFDatvpg/T433fufpUvmLH6Gb1CagJTGp7NsN65LcA1gBjj1rgi9xgMd4F7flL8U9jra5zsRufY21q/3R94721wz99OC+e6Bhinfrbnq+9e8o5rqy1Z4drg2vjXHc/xSxoKHAmthAnkX/jSHNcPxfkvTbe2DcOLT9f0en4tePVs6/007j58qd5RWV4dZTduHL7jPbKSp/lRf3VqxzlK2O827w58FNy4A30/ZTcfff9ZQ5c43+dZ51hO2Vca2QF3Ywwx+j3dUB1xK/GqcMTMF0ncMcpbaVP8HSZ0/ZPDpDDawBU2q8za/s6SMeN13l03J6/47SPjvMKAL20V74d8wZ35XUd+XXq5SU5NIgzXp21sZ4CjyceS87K531/uit79ajB4tWlKw/X0mNjXF6Uh5IdSaukoM/KA1QIqAF7Egt34m09u3ohYRDoCODwW2WBBHLJtWdjqaZRnQIkawUiulRRVWeMLcG7sgVoADAEvHjdqgPVXhLBtVHhqEqh/NzYO27bqPkDFVQ/0EnBM7m1UkmiX94CSiRMkl4ggiRH5U2ra8ojFYHdlq0qbONt3qpOVNZ0DmSDt/R9n545RcbOARUvmEk3Nq7E69o3+k3f1hegGhBpHIl6AVvfu83SGECd9ePh/5Kf0SMBatXi5l2QtHIEkI6HBQOmN6qmph8DsFTzee4Y3pAn3e8cgRD3uX6j6f9h7090rUmO82y7D8IwQEmWZRueAJ//adiGSFEDKWriJMnn8ON58V3E/aez1t5vq7spwGsDG2utqqzMyIjIGJ6KrAKubvvpXrSxaj3rCs1b55vnntP3J3/yJ19ArrXp2LVTwGTHAIrkVt9ZUJBdrB095cs+rq/x4Je//OWXbbt/8Rd/8c3f/d3ffdnGt2rHAgDV6drl0zd0fDaV/dmnir7xajxQ0Tdb1Io+NJ5bMQHT6KFj1iv9L9Cn8tS6se2z8wRyTD9du+9d02QBIGIr2HIAEvtaYMfYfBkdnU6ez5QE9JXutW8l2cDZgXzkBPhkh0//iO/j82zLaAQkkJNqRvNqH/rddZMdoI8dHm/4ha7L9kkP+EB2kw3a9apla1tVZ4rLxgfrEKA3+oxVm4SmXeuFPh6TsXYAwhPsaDw2+kqPymDP+xw95oJ3BZarL76zg2zeGcu54bLz4oDGUNNRYFhBPv6m65Lf8iZdz+LzVmk8p6OtxOP79OeGzhmH4mX9Sueo730CXk8en7SPV4AtPr1+uTGG8fn0+t1zHDa78WLnc8ZVjU0b45Xexoy3vsiZ/LUXF5lf+YhX7M4tvuzcTnrOc0+/b8Bk9bG8ROfNz5y86XjsHluDH7UxbHuPnTbo5EH1revj1KX6zaccqNe/v7858ENy4A30/ZDcfo/1yAGGv8Erp3pz2E00et5xQRvDzzm27QkInsHQZ8RVB1OHVcNf54W+V07yadzTIZ58+Qy9Z8Bwu6bjnEHF6ewEDg1+P0vXk4N3fe9CP+nASf8ZkH3EZ4kEgOcM4J6CG0FideYWSLheIq19j9/0Y/Pq3VkBSIOI8n7tAVfmJLH1NsAmmBIYVR+C8lbXnLq68axPY3QdSkJUAyzps8VQ1YHtYgCY/e4aWn+Syn2OBzsPuCFv7fYJBPK92+lqQ1RTnJUg619iLAHCWzYC0LekSNIFMDTf0tZAUzIhoK/dKUgiYaIrZCoR3W/VEAUPJb7eYqiyopUTu1aFJ95PPq3AkSBLDshlvPBMuOoqeo1DPwAI+w1U07c57Ro2et/XlrzXtmCGJJ9ekLMk1VbaVmbRmdG9//HcGreWzIVOSzIBphJcABI5b9w+R0uCO4Bv4M4SXdtSrbONSe/Gn60LzxZTRQhkLOhlTW0Nr0JvFXsD87Ytd/Oi+2S6ar89p2+fO197MxrMFc8L9NV21o8CnvG9tsv6cm3Bqh0bn/7+7//+y7bdn/3sZ9/8wz/8wxce2SavenFzLy389pl4sefaFszZeKqHx5+9kGQ8G3CE3yqb9V+gd3OhJ9YU3aLb3b4JMAMWAraAvydQRn8l4xLgbkUHJAKVAOzs3353W2X9T+01XQKmAhT3yZ6clWmbq7ftrprPc9VUEANQ+HrrZ5/jwfRtvB7APNvCHwLV+TO6wtbiu5sQHvPAZ1TfgPqu3ZzZ+/pAciUjNkQVKXnyY9bZjrvpQy7sBjBufXWN8rtspHVtzdeO4gH9owPo2KdtwyriRg/fgXf6tA74STdzzjjPuqEv1RU63jaAPnzbfPFXH24GAIlVgk7vgdw717VNltb1aZNPG9/25n7yTl90okBf10d5yO+ac4HYk8ba0Btf8bI5hrXR+LTttG272rb6WXQ3vqismutUr8mnNtR64Jv1U8C1vHD+pKF5QfmlHVvY3645gTDxEJm4xtg3X3CTq/7xo23w8xwb7eVtZdbz5zzPNVl+P/XXvt/f3xz4oTjwBvp+KE6/x3nJAUZZENxk7gxS2pGAh9GVYNfo11m1rwVFTZhPB3M6k8+KkLM9E/wGVzfnfeu/QcYtSPssTV/Trs6tvHvqo0HJZ9qvn8rtSb43x/qKR8490fMkz9Jy9n8Lzk49cY3E5qRjv6cLkuwGG/S1wZpAq6D3GUSgS6LQpIL+CfqBJj5dAyTwAoE+/626ayx8FSyi03HgimS12xNtxSzQt/NLvNtPwZ+NK7kCkjTYb9WNZAgfCo4JdCVuErNWfuAFsOlcAwDR9VF6bVnbJz4IotFKdvtN9qMJQIafkqIGvBLQVleogAMiSX4Bfd2iZu7AKpV8QFjARWWq/1a6qCaiy+NTny1GR3YNcGJtASaV3/iw68nadukGzq26bGLNdqDDtsf14RpyABiqLmpSaSwg1miRZO6Yfje2flQb7li3ZW5r4xLb/du222q+JuP4A2Qdrd06rwKTDljDA6pWyTcQb0CfN1vTo8lxfQ7gW9XfKtlascUmAXfYndNfnvaPDtPptm8ftYlNxGdbVsX3v//3//7yfL5V97Xike52SyPbYw1KQmuH8JSt2/jsjre7jhcD/AY8AfoKkgGITuDNugKOTSb7I4tzCzB7suNA28l/oJmKOLaKH6DHfMbmvz/rsc/lA7qwr2cVor7Y9enxxlepBaShW8Am6xPAPZ0H9NFnL64BohRgIv/JwNby8RrPRydeopFM94kn5a2qOL6KXTW3AkdAKHKnd35br+brxoSbWdVZst2nyj8AFX0cDezEjXa2la02Z7aufr3bbQEd6Df+dMcjBKyBM3YgF76MLlsX+12gh/yc3zl60jioYCX9OMExN3EAfbZ6b2s+kPu8adGYrnSd8cbOqZakp/X9vhckYrsKIH8Uy542pT67cdwN8GrcuradT32Zc/Vd2vJVBdqMSx6vYupbjKzP2sjS4Pxpsz+K3cvL9nfzGY11jPN0zUlv6aoMzjk8yeTGkyeevmpbuk9duI39qs3Jo/fvNwd+SA68gb4fktvvsT7kwA3cOA1ujazg6ZVTOx2N6z9ypHMCp/P7yDE8BQe3iX8UhLQvAdstIHjq+yPH/aEwPmhw8uKzvPnI8X9E10fjNHAuD574UTn7fgv4Tud+040Gf6f+SADOYB3g0WCEXgsIG0Tqt0GqZBNv91vQD4zyoHCJ4uhYkO9h2bZ4CboLSrVfvNmxAkSSB6DOCTDaqogOvyViEtl9Lsna/FS2APyMt7ElfSqwSpfr8NRcrR9J/hKajSMhXXLRmw0n+KPaDe8llexWgVfn3Ewwjs9WwtGBVjSQoYR119kWSDZnsgVgkiRJxkeLZ3wNCNn/EtNW353ADUCD/ux6wTa9kQyP94A2z50bvZIu8iMP+ozvZC1539ynp+tXZZ1r8MVvemCO5Cf5Ve1CdhKLfUperSn0AkXodEEzAJAtdgNHPNPMtjVb//DA/G2VbmWZLZMqa1RAjVdAxgEoq1D74z/+4y+A3yrVJsP6iPW559F5Nt3kS69GR30lPbUeAE6nP9Vu40w29J4esAsF42oXZlv+5m/+5svz+X7+859/8+tf//oLrwb24fHk53v1gi01bueKHmPRP1XMA/YGdg50GgDqpgIAja4As1uVR+c8ymByHg0AtxO03jm6DySeDIHB58sHau+rd/veyr0+w5TOPlUrs3f0jS4B2uk6OdFhcmxVlqpUQFOfCcpGGIcd2vj4PJ7vH0hXf14bPR6xH2w/29SKXutgbUY3u4mGnaen/IMbSwVJNzYAX8Xt+qifHM07Zrsp/rghwF6VBrL3tuf9prv4T0/R6pmonhXL7gMS2fnJAAgOPGGjRoubMuSPv/hwi4X4KucK9Fn/m8t4Ub/YyjxysHbHTwCfymY20Fplh2/r2jh4uTZk5PrqGp0q0Ne4iM0wn9qrxlm1aWxk8wL2yPqr/bMWjGFtNYYUq575yWk/b7HkjebmDF1Xvf4Wl58xI703RuNLNr2++jx2nnP+nEdpfPX9jIFPm0H3O84ZX3feNxtr7T3N9UZ747mev7WlI+XpZ+f/bvfmwPfJgTfQ931y9933V3PgCXw7nVed9c0Z1xDXWBdk0UcdxtP3r57I/3fB6Yye+vmo3Y0vN4du3h/1dzrSW1Dxas43eXB0Nx5/W/7druvY5zzHpzNQuwUl5/xvgVb7Ps+fgcktiT55Cqxt0HcmzgJ1gc0ZlJTuBppNyNemAJxqBdvaJLXrWzWRrbsSDgFw9aljkDXQpYmWgP4cd8CD7aMeKL9+mmR7WLtxW6HQZGbnVa5JispfyTh+AfoAYACUgmgATgG/RBJQB4yQlIz2M+kvEHn2jWbAVUG9JgTAJ3PvNqq+rIF+AsckRk0uzQVYB+DbZ5/J5xpylHj3hSP4O56qAsULtErUJeX0u+vDXAt0NmHb8cpAJZ71hDYAMUDGw/DppLXEHuhnx9Hb6o+uLaCgpF1fo6sVULbtDrz6p3/6p99tWTuf8bXx8BvIp3oIL1uhil+An1XwrUJtQN+APG/eBWbu2rX1ttmBgbuGnSIHNqPzoW+nrbUG6cQJj52ySQAAIABJREFU9LUvfbBt7DCg70//9E+/+du//dtvfvOb33wB+fYPlLZ+C07X7lmHtUWnDxjt7A2dHdg0QLRvOJ5+2tbpWWpk4/j6ZltaZWs9052NWXuy/qzx8aN90PVdA5wnk8Yv7Ikt59VdgCJ7ub5U6wEsd2ztrInGSdYPEHI6yl6pIgPyTT5sjXmcfks15uYzulX9juf796iI+g1rE+8GqO36HdfHZASwZRdcx0azyWwF8IpfcpPFzaRzngPkC645D5xUYdkbO2wa2dJ54KsbKewkvSV7a2LnrdWBo5s3+8uW8xHsSOlYv9qZ/+mPywdrpfGuGGHnyJE/G519eRd9UgkJYFRBbosxgG82cVXOBYjP+GRjkaFYZ7/dCNkY5t62o5tt3HfztIbYCDzStvbENWd8x+ec8aN1is4zFq9vQ1OvOcc+Y8le4/stZiXHp/j2VW5xs5elo9/xh7046a0+nTa5c/2amL+yOK9DT33Lvr+KwdGo3xvPz/Vwm2d1rXnNkww/yjW+hifvtm8OfFcceAN93xUn3/38izhQwyxYbYd1VDXQNwd2Ak03Z/+K2NPRcXinQ24Q/QRu1RlxOre53IKWzzD05iCf+v9ozqezF6yc828/5zVt+yrweGpXx/oUIHV+DXoa9J1BAFoWZEsWqkdPwczJ3wY2Nz6cemyeO34LCBsYNJBB5zneLTmUQJRWgbVztgwK4PXvWU5AogJ9TewaHFfvC8SZo7ElNH1bpIe22065vpqg90Hm7dv6IG9Bt0R8SYX5q76QcPlUGeF8nxu4/oE+J7AkaZCgS3hGCyBGouizvGhS6tomdvhcfdc3Ho5HmytAVqBb2pqIAWHwzXZa/F8yjb+Sxn2W54Az1VAbS+IN4HItwKnyk8Df1haAcHOS5K8dEM0aBS4VQNV+Y+5PpYmxm1RWJ8yPzkncz0SC/ym4YA7o2u/RvoR2oMG2re0FBn0Bg6pU4wGKyGJ9rI2XeajOqd1V4bIKtVX02ZY7IKXPnVs/k9eAPlV9A/pqE/adTNiF8pcuSXj9pstPQB8+4pv1tusGAgzgG9C3yr5//Md//MIzQAB5qyqyLqzF6reKmfqI2iIgGR23jdQLiWytBMx4dunotaWX/UaXNU+GdGXXAHwAcBsXCFLbiS/sABDOemePrFX0ALxUvqn0bFWf9aP6ip4WvLF2jLfxJ5fx3Lo1l61rW461KdhZmm3rHV1s+Nbg9G4gq4rE+lnjTYbAResSuEcWgMLGRuwGXbRWGuOtPRuhz8nGWvAsQsC6tvTcOqGLG8O6QYubPq7tDazNkV1cOzSjlfy8UGe/6QiaNp4qy+qLdbv2fLUYY7/ZPjqJL+beNexcAU82r2tj16BB9fzmBdDzuTUNnFMRaTx0W8+O0+nGxmhgD83vFmNbr/XfYoSuq14rNmycX76c/qBxJb9bH4H2M16lK+hvvNhrTvtam/Z0bY83Rmy/XXeNmcuz0tz2vp++u2sRDfzFyYdznM7/9v2pfWk3/kfxennStmdfr2TUtUPe5/hnfP6Kbx/N/33+zYHviwNvoO/74uy736/iAGfaxIRxvTmAOuk6KA77dKo353Yz+jX8p5NtMFnn0Tu4NfQd8+zr6dx53HXlS4OiM2BoMn7y4uTtk4DOROoWwNwc2it+ns62bW9Ou8HWk1M/j1c+Z8CjPwCXpLGBi3lWBoLGzvcWOJATIORJ30550R2J7fo5x3zSSYmDQPEMWhxv0tPtsgJ4z1prpdkZ+J76ewO2SvvGBlKp9AAY7Xf5tMRIBYsHmpOlxEWSLKiUOOz46Af0Sc5UFW5OeFwQE6Clsk/iKSk7edkEV4XLrvHMQRU1JyC16wBwrgMeFMSoTq3fAoh4JUHvVq7aB/0WEKH3qoAK+J58YTsKSC3hAw7To/FoCd0qOuiQBF5VVG0y3d54dJI8JdBAO/wCLhQEwGO6RSYSQi8qMGc6RCd23DjkJNEcvaqj6ovqg4B8dGP9AkYG9K2ib9vXvGiiiTeejiZbkjeeFzfYUljggh7s2q2dbUVdNd9AvgEpntPnpRyb/76r6lsFIN1B87mu8X9jqBo6bTua6Ci+Sp73m86Rl7ae0betu7/4xS++AH22hJLbxu1WUxVQBXXoC33v2OYG6FO5PCB0vPCikr4sYXzxe99tocQvQN90YWPT29pctsecVWa5UbC+3EygR2sL1FxfbNIpJ+sUaHQCd9YS4AHwiC9sAX1TPYrmrd/RwQ6Ovp2bHnrRjLeMA3msI3q761VlWlvj/fg+/dwn+tkW/GBv18fOsXfdWt3KczrJR/EDJ/1NvNkJ+sDeAehPoK9xDqCOLPmR3lwAJLWiD7jJjo2HBZ7waXMD1KvYpg/oaqWrmxm1YY0ZXNv1wV7zy5tTwTOxiHXPp24+XRtAR8AsQE9lLmB4umObO73m49BgPbEX+MvmWif1o7W7zlvzZNbP2v0zlkWHcWvLbjF26UZHr6FTjaWf4sP6ajqxPs9Yt7zoNfWpZ+x72ugzZqxNv8Wm7fs8X9/h+9mmv9tXx2WbzO/k09Pvzq28Ks87Jlt4k0PtwykzczjbkNVTf+g7/eaNvvexNwd+Hxx4A32/D66/x/y/ONDkqgb1NLqns+AIT2fUAU4HfmN/k5gGfGc/HU8Q4NjpCDbu7Q7geWfy5mDq7CUaNydlbnWGkoYb6HlzwqeDujntM7A4eXgLDvDn5Kekaec/S+Mrp33KyB3bmzwkpT13OvLKAzDYwOmUX4OfM0hDW6/Rf5NHQXuDoBv9p651vOqwcQXvQCnVErYkAlQkkg3QzzmTlQRCMH4LpndtE+8lDktsbM2ltxLRvq3RW1IFwU00mtgWACtooMJk532XCEk8WlkiaZbIlo/VDXLDKwBBk1fAJJ0fvUAcAEZBy34ns/V7Jqdr5w2aTfroQ5PJAg/kT0+ArxJqvKWfBRg2L8/xG7/2v342D9uyXL/jtr3R5Sb5bMHoGQ3Az12nb7zrCzZ2na2Yxt8xQAa5j37P5SqgqO3k4fjGLNBHN9aXNYkWCankofYT0DfgakDfQCxAH1kD+PosxPWtkg/QB7y15gAYrrd+vGDCttStKdvgVQpuLW3r7ir7VAvhf4Gg00ZYb9aIa4CBfIz13mTZujyBxPFmFX0F+rwowjoDJOEZ3QC2AT4k2gX90EKPxrfeWPBCINVT45VqYiB2gT7ryJh0Dq14RB+0K38BlG4i9JmVgL7NDZikbzaDrqpoo58FENki69uYtSe7TqWZiuDRO5Bvctl365Hes1fAamBTq6HZoX0CDMnfc+o8G7EAJn64CQN42thsqBsF7JTryYWuoHvn9Ve7UBu+Prf+Ghd0Wyl+0z82dfSpyt13gB65mbP+z+3G6298FENYP9a2beTjGX+sb3YVTQDR2rHGFNYG/awd2Xe+sM/CbCxhLq3MdEOu63DyVrW8zz2yYECf5/uWX2hBZ9dQbc0ttqOPYuiuDTaZPDeP3rBp3ILnXS/73nhL3437mjOQn+sao9HLc8zK5hZPNwbu3E569WNMdJXmW+x9HutvfdGZxs+dz3kc3+sD26bHy0t65vOJH+VZ6cCTfZ5++RyfPURr7cArmRijtJ7zebq++nvjx/vYmwO/bw68gb7ftwTe43/hwA2wOB3KaVB7V0wfHxnsOhuOowHP7e7NKxFxvA0MboHGOe5Hfba/Orry5HZ85yU/dUxPDrnH8ffmiJ/GOp2hAOQm07P/Bmof9V86y5uT7+ZfOkrLZ46fQdHJo5tjP4O/6lT1ofJpvxLkM9A7A7oGeme/gueCTcYrwAM82LkzofgI6EMzoOy8815eS8K6dVeVBn6NVtu9vB0T0Geuo0k1HH5IujaepFlS1AR254Ed2u0Y+tkASafqho1dYAgfR6+qEgCBaqCCHOtX8i0JAk5VNwTblftos21WkmHLlC1RtXNkYszRjj+SyjNI7fY/NOy6jeu5UZtrKxZvwCpwFE9Hw2jFd4laExXrXpVMk/X1B1yYHMcLwI3x6YO3ROPnaAWqSKTIQAKwtniyNmRJd05gAm/JgX5vnrt2gMmS+QF8fUYfYETy7+H2dMBbWYFe1Tu0W7OjXaXUqvkG5HkO2oC+/U9m1vXOeTPvxscfdk3Sf9oavNnxApyj7ZbQugFVH0iXVD6NP9uy+5Of/ORLRd941Cqw6gLbQ/54c27rpeeVhfUKTAKMji+qHG3dnSzYHVvYgc3WCVtRW3naYuAIHSJbIMK5FXVjsrdtSz50FV+BUxvXDRnrjI408QU6FhBU5WkdqmYbODO+7npAGTtZ4FWlZV8oMrl4LhtAcDSzh+MpYFXfGwcQX8B+c3Zd2xbIM+d9Aqo2HzJTDbhrehOCfte+kC9eFUikd3jFlpE7MPKUUyv6yIxv9Tb4/aYvZFc7b30Zuze3zKm+1ffRb70WuOG7rEO8sfboqFiGHwT0sfv8Hf8D6Oubxvfdsxbb7wk6snHW72l/+E/xK9mUxq596wavT3AJT/WHZyeYdYJ+tSv8/glaGusJGCtA17i3trIxI/04Y+Tzt3ELlJ56Ub6Ux+fY5s3Hnfxz/ORHj582+OzL78YrJ+1nf/rsta9obA5A1tUZ9qMx9m3MW96EJ9Zl6bjlAbd+38feHPh9c+AN9P2+JfAe/3ccqJGuET0dEAfpwhPQegLr9FNHWGd7Gu6nwOGjdp9xnF8r9jqzj679LND35MjLp5uzfRofL1/d+SpPX/F+YzzN42t4cZP5K/pveld9euXcGxR0ng3WGnTSQ0HQmcCeeoon2t3kJEg6gx/Jjm1CkioJhSoxwE3Bn65Lsm0iIdncmJLUJmp9oQPgYW0BGUu8VwEC6Btw0SB/ic4SCXftN3/VS+jdMUCBRLdVaE2gRtuSswaDBRPx0Lx8FjSToErWNq+CRoJZCbqguslPA88zKZVUjm60qSQEIqGreqT6ylsr1waYUiCSfPqJr+P/ZEKHVPnRg1Ym4j9a0Lhr8abyQEvni5f02nzX9/ro9mHJ9/RhYIWKvvHAmyyBzwCt9S/hpXPm5jlj5FP6rJXTL9Gb0enNqgP69oy+Jb0Dt1QMebi8rXC2O9r21u3ckm12cTSrcNLPZAPkW8UeEMs2yfHA1t2d92be2orxoAm5tQiIOO1j7Xntn/Znhc3ajPadB/T99Kc//QL4jUfW8vgKcAeebGw8mnwBSeezzgoWoGnzsm7cPACE7tOz+oB7nuVnS/j6Yb/Yv265PuON8Y1u1I6qahotdAgY1UoT9sIaX//sxfpV0bfvPQ50ptPslUpY8iroic7RNh31MhQyGA2qTgEy+3RjodtIvSXa29q3BjYv83VjZ/2xwRvHDRE2h04C+lQE03+2y5rdPFV7sqP1LbsOIGUOfCZ/RW/waGMAsq1Ffoys2Fe6wI7yR/TH/Lt+3PTojYLRwEbVzu94/61RusU+aEN2G69+UDs6h5+jxU0nvnLX0nVyUaHouYbrm95M5l66sc/auzMO7xpFI9rN7SaXyr0xUf0X+32Lx874s7YPL0YPmYwWfTfuvMWCjRna9ozVXgF91Q9+sD78Fp+esV5jRu2f2pzzJ/Mb755i44+OP8Xy4gJyN8+vieFfjX3243fj78l5NolvEY+wm3j5FLMb/6YPNz38rub2Ec/f598c+CwH3kDfZzn1bve9cqAOmFOo4T2Nch3rSdgrQ/u1Rrg0FPDpmE/HT/pd86qfG0j2WYfcuUlYv43QbgHDZ/p5cva9tjx54g9ZO19w5HS6tz7KhxtNnd9nePuKzurlvpPtGVwBYM6+jN+A4aS5fen/DCRPmZ36CaQCHKiqWD+tSCnQV+Dhie8SlgJKkkoJGsBHoiewkpiv6sYzx1Tg6HfjqmhAD9qNAyQwF9UlErNbcA7oG99araICw1joWDvjNtEyhqShiSaZ2hLKZgExz8Ro51spqVqj1Yybm6qWrhMgBbpV8pwVH+U98JdOjF7gB6CPTqtUKb/MR2WehHD0TjYSRuBJn7klwVt/3X6rj/UNoJtOdPujLXHbOiZo37w2nso5+l4Ab23o4vrfuT5rsGuZ7hYYLDi2vkaH7Yvbwjawz/OqbLUjB+ApgHKA1xJlusfGdT2ZQ6tsBlKtom//e2YfIGvg3vjreXR7ccfODwgcj7tW2JCuaeAfHpzg5rn+yWd9F9y3NqyH8WOVfAP6toV38waCqoSyhtgwD/qffL391TUq7brmyzt9ATzxZ/yaHtnKC7ymL/td8IMdtDboa+ddwMr6s1ateYAd0ItNwDf6q70KOrIHFNInACpbUXr6cozRo4LO2DumClUVFt3YZyvW0Ec/PccVCKuib/3s+2RgPDoPOMSnVnNX5jvvxg3fByDwCUxr1eJkNPmpHgTaFTyvL3WevgBK8RaYel5jvfRzbYCJdAOoWZvDNlo/a9OYg9+0bnquINDNV7DNdKBrYv32rdJrA7gF2hZILE8KvPK/s3OAva1pb2cekK9K0Bwb41gXpa2+ik/dNdqw5Y3j0LFzbOS+F7A1fnnV+Aq/9HvzjWfsecqKz2v81VjL9Td5nTH5GSM+yVifxj7HO/nedmcsWT/w1M+3OX6OU5oa236bvm96RZY3UNe6saY8gmR0TF+B7/X3r3h86mHbfldz+5fw5X3tmwMfceAN9H3Eoff5H4QDHEWdVEEN5185wyeH8C+ZQI18A5j2+bXHn5Ko06HUed6c/NO4nw0MXvHlyXGfzvHkA5q+rZwa/Nx04QTm2v4JtCufqmf6b2Bw48lH8j3pvMmqMul5Ywt0d66BrCT6DFhP2k+Zt9+dAyD5bMAHIBNoF9CQaD3JvQmZPh0zD5VJBXokf7aK9uUCkj79oG88ArycVURodmfemBKp0d9rgG2S3yV7NwDNmE3IgA07hp+Sjo0vGe1aMJczUaluadOkZ99brbH+gR5nsqHCZNcA7CSWqhYkdJ7RB0iQrALnzkRcQrZPYAR7RUdVnvitosScu61t3wXifYYhYEESNvqmGwCX0W/r4BLO/eED4BiYt2t2jk6srX4km54x1vWln429OeKhccga6DF6PK+qb5TdeAPmgE0be6DI2u6ZfvtUobQ+6dPGo2/7xEdVmrZGrrJvIIeqPltFB2btGX3bvrvvXQNnYmQutYunDa6tIDN2UvLK3pA9oG9z/Ou//uvfAX2btwf2m9cACc8D29g7Pz4OPAX0qSyz9tycALZYp9Yju7L5exMxQMgWbwCy54YC+jYXaxgYxF7VRxcExkdAvDW69vpnD+mkNcmWry07ZDy20DXa0tFdg9aCcqOnFXTjNRto/bip0bVt3QF+gYe7xlZq36fLqldHH4BospyOAhjp337zI0AxOuCmg/Obl/VgDXauANJd70VO1unmrkJdDOnmj2poQKq25DZe8pfoZo/3m42l3+wpcMp64Gv2iff4U4DKeuqntWUd3tbjxuHz6ATfs8+dnwz2bx7m2K3Zp6/XtpW20yt26wby0fWuEXZ5/VtXrbLEH2vCHNBTe8QvFjyny/hff36LPfXnk71FZ9fXGatVJxt36eMp7iRHtrFx322MWz/lw2l79X/2dfZT/WG/nuLJW59te15/6uo5R76jtJee0mpN3ehvnOS8tXbSjGd0zA2wydhNifbX6zufJ7nh90dyv/X7PvbmwO+DA2+g7/fB9feY/xcHOITTaJ+JyJnc3gz2kzOrYa7D/6zBfjXW14i0zlugcV5/OsMnhykIvV1/JmGvAo2b8705dQH4LTD9KODo+VdO9MZLAfuTrJ6Ch/Z10zHzeLoeD56CgfO8eemv+to5aNf2gtZT1u2rAWv7fpIVnkukmrxYW/uUdJ7JQ8drkLvv6FwbSa82jtEX1Tt4INECSC0JX9WNh+Wvfccun3auCUHnIdmQSOoDiIluCS0eLqH1FlkJZmltAgecMVbnbJzOf+cL3pp7dap6rY9WuhmjiVN5sPMC230H+uAjGUt4bXMFvp2gbEGM9Qfw2HFbd2sDyEDCtPkXbPVdZQ7dAdwBOAa82Uq3PlRmASRtPwMGGY9+4+3GG+Bw8uUEPgEZ5jK6PB+x28zJpMDBaLG1FDC1RHjfx6O1VUU2vd7YO+95frYek5vKPYA4XVVp5biqPdvdPcMQwLkxB/L94R/+4Zc1VR3YPLtuyY0u1vY49uT32JYmyUAGSdvm+rOf/eybP//zP//m7/7u774AnLbuqgDzPD10ThcG8J1AXyu1bBHHO+uc/LvV2YtLVPUBoWwxBcRZg5tDnwW3Max1gII1DRBxfDS2SnR0Ac/RBpjDvyasKoJ3HZ03BsCfjFS5AvhUagGzWslXIMQa2if6jEXWgD4Vq0A9b1Z1XDUX4I3dYcfprPVZm26t1QYZn/0Eelu3BY30Vf1hJwvIsX1rz88BjyprYDJZa8M2tOqTPbRG2FWyLJjL5qk4dg2b0rZ07YwP2J36pvPGyvrBn/HbIw/4/I3b6vXqobniPx1TBVjgfeC9N++66dP1UBu56/uoB2usYA1+nDFl4yV8rX06c4EzPqndusUx+nfd+mtc2pjwFgdWRk/xYf36GbuayxPd7MPJn/O4341lz7HM/3a843fO55z4DuPc5nweq58vneccrPfGafVJ+F8Qt3az41bua+PmHp9x0vEkux4v3578YY+ffP4Mr95t3hz4vjjwBvq+L86++/0qDpwO5sloPjmi0xGfhvlfYnhvht3kbgHA08RP2j+i6QxUXjnpc8w69gYvnHoD6gZfDa6eHKA5f0T/Z67/LP9uMjgdffl7o+2WxL5y4Hh4u0Nc+Z+6evK+AcstSDrn1gAQ+Feen4FMk4uTLrJvhZbrzwS9FSbVk3M+DdL1VWCoAScA6QSOJD8SQ5VPAykGXEg8R0eTm/1u0trkfLQAlCTV++zWZP2dPJb04LfgED83DqAB0IcvaAJuNFFEa2mWeN2SioJ86DZHvD6fkbfj67NJLHkXVNSPKhhVVCe9aC2PJNqC5OrO2gElew0ZSiL32edYjZ7R3OewDSQBFtGNARqesTOeSFZXTSShB+zSt42lgqgJ5HiF9soULbtOJYyKvl1DFr0eqDN6+pB6QF+TbfSr/BuIpZ3kHsDoLZzkWj6O/5Of583ZiuoFE2u7Y3/wB3/wzY9+9KNvtoW3b7GuztXWb6zRUZ1mA07/UXuwNgBn/aF7fN7LN/7yL//ym7/4i7/4AvQN+AP0qeYafatOBAp5Hth4NH55yysw2FZ+VVuluTagb4DdNmZVw95SPH7bUk03AVxoBASxG7UrBcdVxdGF0Vw7CaxdP10rgCz6B1hZu65POozHo0u1n+eu2UqOL4C+VpcBCwFCwCdbmCvDtQHwDZS2dVMFLpCczRqNm4+bCP1k8+qj9x3YWxvExrimvqMVnXhi3Zw3k9Z/7UFtufU82gGjbjKowONz6xPGv7VnI+nbaNGOLAFHa2ueHonAZraiDijmOnbKGPwMQFx763bjttrc+uI/1w/fpd2uYZ8rm40FOJydbRWy5/L1xR5rD5DWj5tS9b9nLHX6ttrq8Q1f0fhkkypb9qoxE51qTOq8Y2hrnHjaujOmbTxX33f2Wd52zo3FGrt1nKcYtfR/FLc3Bj3ncMrk5EvjC/TWJ5Q+fD6PdfwCtMYi38YVldmTLJ/Gce1sEIC+Nvnkwbf9fa6Z6uG37fN93ZsD3zUH3kDfd83Rd3/figO3BONmNE/DegsU6oy+FTG56OagXwULdU43B3gLFJ5ofJrr0/ingz77fXJKa3cGE0+O/CN+fMTvz8jm1uYMZOjLLUjZuRs496RjNx2qHE/+PPH1TIif5P8qODFuA8zS12sF6UCeW0C4/pqQlgcNqoFE+ngKYM/jglvJhOuBNd2G2Co9NEk0PddpSbhtpZ7xBLyTTAs8yVmyJKHa8QJcktslwk0CxptWeJmbxFKiIWFRMSOxFpwCmfyWYK//HaOLlQ991gYfJUXuPuOjvtdHk9T2KTFbn0ssm1zjmaovYJbjEu1d2yopvG0FS2nBa+CCJHltgKUA0NEHvLOmNpdWhwBBVOTZfqi6DiDrOX3rE2g8WiS39N5aXTvyr21odaJKwvEGGDTa1y95SDzx2tbfgR5LiG3dtQVw9NPnHRt45SUTAM71tXEAUwOfus25oLOkvutmwB5QE9C3ar4//uM//gL4rVoWgFXwockTG1L7Q0anL6jt3XfVXLXRo2868dvf/vZLNd9f/dVfffMP//APX+avWm7tVdXtxSGAq10HXBjAMD55Rpw3Ldt+CFxBKz2ung9EHOD5b/7Nv/kdsLex3FywViSF4zEwGag4Hpw3LQoIWWvjRV94gD4AN1tE5vRr9APMpksbT6Uh/VubjWl9AkYBoW5E2CK560eXtakCjA6sP3a3QJ81s/Ze3OGZbPu98fRVOfBHKhito+knYIy9o0Ot+j1BObzb8W5hBnDhGTvOZpi3OGLXWx/srHXbqjiAHz2unpMXYLA3Q+gBW10Zu87NitJGTsANNqp2ajSNr0A0vmbH2ML6bH3R1/r+8ck1BefxqQDXrgdqbv15BumAejpgHZu3sdgV+twbVuznq9j4tFFuhJz01X41XmPf+d5bfHeLhdvuFku/usb4Zx/WqjV19nuLdbV5OneLR0vbGf+edPd3decpdj/t/TmHmyyfYtyTllvMeh7jf27x06txti7ZHo8r+BpaP8OP6t2Nzo/yoff5Nwd+CA68gb4fgsvvMT7kQO/YNRDlGOr0zsTj7PzmIE9H/CFB33zzu4eYAwCenMpt/I/aClpugFT7uwUcX3P+iTcNFl7x6wwaPsO30/l99pqPHGt5+ipQfMX7zad3im9B00lHwZobja9k1HNPd11fHcf/9tMAt6BLEx90Arx2TddYA0+gRQOV6jx+Od/kusG9edDpVr8AfkqD8yo/ut1LlYZkF9ghkSfHJREFmVRh6RsI0Yo9Ml8f+m3iozJk7SSCgAaJ/H4DmCRlGCDvAAAgAElEQVSSKq8AlHgo8fMb//bbfIBhklgA1GjQr+tbXSZxInuJYYG+jgMg8hbYXQeMxZcBDfjBFrNXlbd13uB9c2+CXjmsz1b00TsvBvDMsPUruQeatopFQrxkfX/kYOtrwcbOw7zQN7qbVEtYbYVtJR1AQyWMflU1qeQC4qmYKvC0tn3m3OhXwbixJhPbTAeSAFeBCq3gKZC6toBQyc2Avv/yX/7LF7DP9l3AAv5u/uZRO/ORz6En49dovPUxepZc/epXv/rmz/7sz74AfQP9BhiQw+Yw+XqGnjnbEj1eebnJrvGG424/PBPpgkV4OqBvzyz8t//2337hhZcUALuBTUBZejndsFV1x+jZ6KYbBcKBqSrerMWzfYGI0/9sre56tmljjj72q4CZ756h5llp+tx81s+Od070YOeAnfssoEwfBvIM3CGLrVXjtMIZwLSx6eaS7PF7wDV7VPkAEG42pTZ651XEoQso58bAjgP6VMSyqUDf+jHPG9z1+gJMsQPk7SaYOe4aN502V+uUf+xNM8D86B9dfAM+7Zr2D1xzDJgG6COj0tp4h5wLjjXmKbgoBuCT2Xg6DeT2Io6+cKhrsPb+jNP5vo3rXH3tLVZr/HDGOtWLrp3GLmyCuI2eaW/Mxk6Nw7Xnb+vnHKvP6/cTjCL/pziu8+lcT9/6KvZ9Fa/qszzQt+vOfOtV/HyCrbd4+DPHXuU/1SG0fhTT12fRhQJ9fO1HeVl589R2tO+fHjeWJufP8ODd5s2BH4oDb6Dvh+L0e5yXHGD41+h0ujW+57ka49NB/EtZzqCj6SNQrgb/I4fyXdH6lJTd+n8a82uPf8TXW+Bzo/OzPGhwYewb0HcGSqXTWAKeBjcfzecJiKu8G3Q+jXsGmmcwd+pXA87bWAKatjvXR7eGmYf2va7JXwPAgnp47lMCoZ/yaW1aAQOEacApSfJwfMmmpAgAaCuvxKsVXIC+BV2t5jKOQFuiXJ1Dv6Rt8x7NEn+Akudm2aokycHbVle5VsDX6rvR0u1ZayORL/jcrU5ARJWH46u5nHZJ/2tTHpEFGbSK50xUbf/bHCWhlaVE81xrQAd0FuSVfI5ePCt/VGltzF1HLgDXHTMuAI3cC5Sq/tv1dFGivLFb2WTtNQFFn5dDqJhaX8bTB97YTgoAXkIBuKysATgDTlSGAgk37sYayLfKs30OJAFa77yEudslaz8Aoa3o++///b9/85/+03/68vbd8UYCXFuMTz13s9W1NQAPesGukSmZbK6r4vvxj3/8ZfvuACMvIAESThcHBKnoA5ZNJwbytfpRxaRnqRXswAs+G9g0m7L575mFA/sG+tmuC9hTJWV9FPDw4gn06h+/+ZEC2n37rb6MgVfsdAEyNms6VSB3Y9GlxiT0AtAHWGS/gWvsBb3rlmfPt3OTpbaQznpe4mRhrQKk6L8tofgxmm3JHtinou2sNN4Y9GXfAenW8ObCRtn+vN8qbNlitlvFMCCWLXHtuY7Qj256vjEApfSMXTZWaSM7N2jIfb/JzE0ONvB2A42sjOUGw/pvVR/7c8YafBa/3TXpmttcG2PxI8aezFV2qugDjvbmQWkxBn6f/ePhCTLxac6zT9a3840xtbGWrC1tjN3jtWfAu8Y1Zzz3FIM2nml81zizMUdjpMZf2twAx/LV9zMWO/XAujr5ZR74uXZnLFx6z7E7L+du/uJ2XXlaft5yuLPtU+5V/t/iU5Xxrdy/8fPk3yn/nh/tG/e8yXTjzUdjvc+/OfBDcOAN9P0QXH6P8SEHGM8np3sa3joX30+jfwOD2k+DhZthL01n8NC+67xPh2A+N8f3WbCqAcHpFMuHBioNbm6O9CPeNLC68aa8EzSdwVgDgTNAOa//qK15nnQ3YLkp2RmI6ecGqt2uFzCdchSk482rIBENnUPbn0HeU3sJwxmcrf0ZOJGJxG3zpc941v5alYMPAv5XsgLMSPobNOofeAa4MD/JL6BPtUOBM6CLpBwwZi4SmyUcxim9KhtqV8qvfQdS+d5KjvUrGQQaSWolbEti0Ycf46Fk+Ezeyms8aAB+2hb0mAOwS9XHxpLk6PsE5NamSXATb+DcrlWZVlBy4wJRPQtOoCsxX9+tIgGEaNfKBvpHTt3qiH+S/4KpO9a5r09gMpCGLAFGnru136o7ASJoo6f7vXn0jaH4qLpLBeB4Ut3o9wEjA6UAxEBT24e6xdK6nDwGdhWMss2vOu5FDxIXdgwfPHfuj/7oj775r//1v375X587bv4333nao/4uaNB1xMb0/GQCkBgP9ly+//k//+eXij58oQvjLaDPM/pGG14C9gYYAhqAqHgKhJlOWUNdx5PltuxuC/P44AUmHhFAvuyJ9YhH5E7XNg47Y/4+6Wdf8KKqDBBYH2CN4Yc5GMtNg+q9NbPPzX288iIh28W7JvBzn6oiC36rnAb0qaAV06zt5ABw7VbdnQOEqnw0p10/3k+n97/+rStru/5hc79tRa2vYoP2yc8UaN8cVe/VT6gILB+Bnl7AdPqtgr6T7+YFXEQ/efGxa9ebMK4bLdZTb4C4jrzcTODf2WPA7MbtjSRAQ+0XW1Hg3vrkJxo/iG/oJfvKdrFVHk3g0QOtgqz/EQ8VdBstBcbxmh++gX3OiRUaf/mOZjaf73vy9dbZ+FWenDnBGes1ri2/2N7GIs0Tbnb2jKXMr7JpHNrzjZGt/xsAZgx+HX/ZqdJwxq+v4v6T9jNe7nxvcyhfb3K90WWNWT+NjW7xenlkvub4RN/XzhmdJy3m9ARKvqL3fe7Nge+TA2+g7/vk7rvvT3OAY6/Dc6wG9fxeh3E65JtTqJE+HUsdvr5eGW/9n4GDYMDkz7t0T0w5HdOTw+cwT3C0Dq103xzSR06qvOEge00DkNOBl27XnM7xKWi4tev4Z4Bwc7p16AVQyPS8g3k6+pP+W8B2AjNPPKbDZ7J8BoT0XmBzyr4yfwpECzg3sRAU0hc8PNfXGaBIJOnzGWDvekH22cY8jNFtkD2mykESJ5lZwml7KRDN1qcTxJKEjYZWjHU9nzpUoBZfmuzvWlUVtjC1Imy8AUqd24vJ0rawbvsEzuGdxO+UjeRNUrn2kreCcGS2uQNy9r0Axn6vHaBPpRyAUkIg0VQx1bvgra5Eq/b7bNIKCAE8NOnEG/PbdYC+rpHa37WVKFoX61O/5oMGPNv5AWOjA9BHp9cPMNB62HV9gUDBgslwfUkWCzQAAIAdq1oD9A2kMj9AC31Avy2mA0S2vXQVaKrOrF3XrL9WBRa8W9utkVVQbcvuKvr+23/7b1+q2baGbHMELEwvCjo3EazdBkai5bSj53nyHyi3N+7+r//1v775+c9//qWaz/PnrPfNfVt396/aq4CzB/8PaPJyDs9XK5hQv2BtsSHj6YBPW3c3lucashdsxWina9YNYJ/uAoFO30PHbPPHF3pNL/VLh8mATu68CjS20tjWvrHYJuDdxmjV3H4D4L0pVxUceQPC3HBhFzYmoA+gZvxd66aALdXTS8Dorp0uDlidPuO5GwXsvHkCLFth6yYCvpDN6MN786fb5k/HOw5QGBjGPq9/dnnfgWlo2zFr/Aamrn0BNvIld3bGWuU3gMrmw96ycXgJVKPXnld4xgx8nLk0PmRvrRkVomgSw/J5vSmBT62yxW92wvzZxfqltTHnWwxpHdQOi68aP2l3xtd8eeMi87zFi+SBz41F2YHG4uxdY7CzndjrjPUba9ELx2oX9PcUm5bGXq+PxjrmxR+26rL0dKwzxj1jp8ajZ6zrHJmd8ekpg7a/5Q63WNr8Gzc/0SH2vMXJnUe/P9H41P68tr7zjKM/08e7zZsD3ycH3kDf98ndd9+f5kANbR1wHVCdTxORJvG3AW9O7HSMZ9B+CwI6Zs+fzuojo/9ET/s8nQX+nAFGk6/T+ZzO+pVjPJ1jaSyA9OQcb4HGK77fgqsn2Z1zfJLVKZP9bqKExm/riBtg6fs2754zfhOY85ry19zM+bYuTj0U+J58akDs+wkolednEL7fBaYa6GqL9urPuXYkaCcQA+SzRVKCrb1naUk8VYSo/JO8jBaVVk3cn9Z4daJrldzIABDTxBAPmsRL2FTeSZYAkBI19OjXSxqalDbBQCcwVWAu2QbI4bdr99ltXuYFgAGMAQNb0be+W3FGbzy3rryXAEokgJYbb33u/KnH9EQiNhok0fjSdVr5oH99umbfbdmliztGlwAgO6YKbP23isYYO7Z50rOCiwAFbSVY6FDdNLBD9RMAZJ9APm9zVTmzMVXhDYiydVfFGV0kE0Bfed9EbrSvOu4//If/8M3/+B//45v//J//85c+VfSxfZPP/io7IGZt874DcquHdFHyKslbW3o1YG9v2/3TP/3Tb/72b//2S0Xf6C6gCozbfAGr67OVZAP7PB9sn17OgfYzFhjNo9WLPlbJt2cWrrJvgJOt0dbfuS7PGwnWM3CEnrClTdiBlAUHb3zFN/aktnX0AELP+AdYheYCNmSyea0/6xF/VP6hraBdATH2djTYFow+PLeeAEKT0fSenq9vsh2APZ5PxgNY8bdV2qOdPUMvnaezo1EFIl2kw+w/f1k/hw/kuP4LkONpbxz0BtTG6M0avFU9uLHYgfoHdtj142V1YXwArvK16Oc79Av03HkvjbHm+CJgHdvKztXe8RUFSPkHQOPGZsds1QY67rgbHgWK+Eh0NpbgQ7QHeBccO9ewufHxdJX+FcQ847L6j3P96K/yP2O50tL4qHEN2uuzajcbHzVerT+r3aje3GJLcywNN1Cw9FY/erx9ncDkGTOVlsYZT3y5XX+bz9OxW7/nsY/if31XB089OH9/lp7bdZXJGYN/Zj7vNm8OfN8ceAN93zeH3/1/igMFNE5H29813jWwT20+6xSeHNSTQzud+m38V07h1q+70buu4MArZ/u1Y9yc5hl8nI7yySk+yel2/Rkk6PMM0m7yqm48BRtPfBDsoKmB2b80WPmsbgnAn3Ssd0JL01OAqJ8zOO7x6qfjTX4EvLe+yuNW/Ghbum7j4LXx9hsYBohTReJ4qye0lwgV8JPkFHAaDapWJBFNdui3OVf3BNgbc+fbj0Bc+wJt+CJQVkWzBEJCdybHHX99drsvXum3if8JsACJgEboqiwAWf1UVYH3rSzZtUvmjL++m2zZelc5Sb4kiN0qZLvauc73WzXSrlddoQ9rHYBRHS+QaGuZ5N+2cPTTD/IBwEzOgOR99hlYtu16A6lKEX36rF5LgFXzLQleNZ9/zzXzMPCCLKNtPJtOD4AaIDVQTvXT6DH/JtrkrsJ0n9bm5j1g5T/+x//4pZoP0Le+ChKNz5JV66OfvusXyGqNnHq69tac5yL9n//zf7756U9/+gXo++Uvf/kFPJhc18cAyYE+m7uXYgDK11f5OIBwzwb753/+5y+AnxcptOKrSTMbYFvw+PqjH/3oC19WKWn7LkAX7YAgQDibYF0AV9c/WtmzrkEVc8Cn8grf13dtFL3nK6qja7s+6PIZe+hHG+uQvXGdmKIgsWPAGNWKgEbrsPSi1Rr0XMrJSQXmrtscxuPxe3z3PMBWaBtn/Rtr89g/YLLg4vTY+mz1doFnY9du6r9rmT25AX1AYHaMnVDRVz7xP9VH65YsAKB0yRowl8qffceH/W48yGeyQwV0C/6wtfx57dbaAVLLEzKY/eqLg7xgBvBHp06+q/Q744YzrilQR06N7R2rX8SHxoOvYqDasDPWa8x7xmVnLHkb44xDn0ClW4zIrxTAPmk48xz9nGvfum0cU/qf4mIx2kn3U2x09ll6T5pOWd9ovsXeN5q0K123OPSpv/P4TR7GPed0+sBb3HvmQKccP0vXu92bA98nB95A3/fJ3Xffn+ZAwY4n0O6jzl45nM9cezrXV86I47k5yjMIeDL+pxOWtO54KwI+ov27OP9ZB3gbq3zv+Vf8PAGApyRGf01Kb475ia5Trz6S8U0mDaJugQPaOocFc03knvS7wc1TYPEqqGoAuO9noN9r0SDZBPScOuyaHRewn/PGk6egW7LdhEeCLDFR2aGqSVK1sQBUO9Zn4PW7CiCBs2tspQLqjicnyHeCGuTgTr9EQ7LUpFlCJxFbXxI6SfQJEnZOqu0kuU3ACjqgu1WKwDXbA0sDPSRftONzgbtWq+Ebme5z81D1tX5U43iGl+RYwgjAoS+nTOgJfS3oZLz1oV0rZOhj7czs45LOXQv8rb6qyKncds36oDebn2TX8YFP3tq5cSXYlZE+N14r9dDUSj7AxxLn0SthZhtGiy2O22K7qr4BfeP3xqGPklzPf6vc993a3zUDtP79v//3X966O6BvlWwbB8+rB657laBIJlXkVvbsAtu3ttbOP/3TP30B+vb/61//+ndAHwBo4A/Az4t46P/4hY8DSwfyAfpuFX0n0Ddax9eNMfB0fF2l43jrc2NOd9goYE7X5frB+605oGpBcm0ATGTDhwOq2CPrsf6BTSSb8ZUNnYz0SQ97jgwKBtaXOI5H1ps15iVD7MXmA+wsoAO4pP/AOGtgFZyTlecobpytw60pYC6Z++1xAvwuoGljkT/wiA3tIxwAbuzNxmSLHHMTAb99ssNdS8ZQaVc/zrZvDDpC13cdgI5sKqvprO3862fz3RjjDX6fldW1rUD9+jI6w37XpvJnZEVHyHi/VfWtb+tuvNjvyXDyVEEM4KPTN//ZikA8pcddn2w8/tSuNM7gx9h1N9EKElq7bBQfYa0Z64zJ0V9/hFa62BhH/7WTxn6KnW+x4hkr3+KEWzx2+sCOPX6I+57isfZ5i5VvtL7yCaecTv5W39B0xqYf0dRY3Bzp9SmPj/oqPee8KpOzn8bt55yre5/h6bvNmwO/Lw68gb7fF+ff4/7/caABruDya1l0c3Kf6aMO5TPtn9qcTvzJ+XFW5/ldL+jp3eF/CU1Pzumzjp1cTiDudIi3ub9yvk88f3K6QIwzCPpojFsQdrvmiZ7buA029r0BOh1sANmgZO2r3yd9gtinwK10llcNaG/XVt6C/xNgKu2CXAFzg5qb7LXfOAUSjCup8rk2J+DVZA0tqhf2KfmS6KkMsWZU1QGoJF5NjgR5DZTLx4JN5CxxU2EFfJEUmaMEUlJW/krKzOMEKdElQZKcq+wxR2P24fc7JiFtAoPHtkZvnl3H5r3PXd9npElm9XcCfTuOv60EBGoIzD2bsVUMTSrNW19obBWPRG+0a2er7OZe8JFc8ZmOWXfmCTwF4uz8ZOK5kPgpeb2tmV1r6+LoGX0AWNt1vchg1TGe10c/OubAp70wYpVne8ae7ZeAxvLaFuRzvQAQBmatn1X07a27A/rorsTSOq1O3NYEWVkD+MguPPm40furX/3qmz//8z//8iKOVfedFX2b54CO0evN2mQ8vtkmOMBhIN+q+lbRt3O2ZLN1aCcnslz/G2f89WKIAn10fvMAMtGd9aUSkr5t3TU577pkO/BIZd8+8Xmf3aJs7QEOuyZrj2sPehNEzDBa2Y4CPgW3xiN6r7/pzEAdNLJ5gCzrn90BZvJ5wJe+mZWur288VC07oM8zGVWzeeacNTedt44A5MC+9eeZqMB8vxtD1h/qb7xgq/adbahP5asBkAVRAGPjkcrmAn1sohtXtXleKAPoX7+27AOlx3M6VDsHYCwgSe6dwwn01X+Zo+t2TkUmABf9N6DPczELJjd2sW57E6xxCFqq32zK5s0P1B41znKDi07d/Hh93xkDnXaqbRu71KbSBbxzjZjQDRZ0njQ9xdjn8fP3U3x1u46en379jMf6+ynWbf9nXFpZvJrXU2yNN/U7pw/pGOaF7jPubUzduVUW7e9G1xM/27ax4cmfc9zb+Y9k/T7/5sAPwYE30PdDcPk9xoccaJBW4/7kBE8DfDrlz4CFJ7BxglnGOI/XaX04sYcGpf/mWHrsBNt0eTrjBlE3Hjb47d21M1DR/w18bR9PDvbJUd4CmCdePs3tbH/TA/M5A3hBhj5u9DwFmrfgpsHizo+nDe5Pvj4FT+27dxDPQHq/Czyiv8c7t8rqHEOy+NSebIFk5nfqze2O5y2QlPwI7puoSCqXtDRZAZRJ3iVftvKqvAIGLuHbOAX6bLXSxxnw7ngTDe1VpuGhysK1l4yNVlViBRxUPbi2CY0KrgKerchq9Ql9VV2zua2tJBi4REbdFmZeqodUS452QOX6LwAJgDAXsl0blW5Atc1N8l8eSPRcuz7L+1Z6ACEmE/ymZ7e1BVTYPL1YYNdVp+izSh9zokt4iSYJKgAB4ESHJdl41bXmZQSqXSTKAAEPrx9QNZBqoIWKPLZh9Az8GBi358htm+mAKWuhYBHeSXY9xJ+ekas3zW777v7X5+Z18vaVX6mdYdfYNjI+k2L2aHPa3H/xi1988+Mf//ibv/7rv/6yDdC6WN+jEeCz+QLvJfS2Ou9z1w4oBPR5FhxdpkfjA7s2/o0/toturPF4lX227pI1XdCfCqv1tz72B9T1FufqmbVg/TlnvqoA6ZC1L2ZpZZZrzYW+SYq1tb533ho/gXd91aa6nh3cJ1AaiLM+bV11rECfefApznULry3rbNvGHb/J3DP7zKMVuCorp/uqA63DAvW1+72hwP4DT8eXrbvR4rNAH13Hr/0ukIdXo2tzpB9sW+NIttg5fRboA6p687kbWPzQxrcObFMvsM0+o8N8R+cJfJ9x4PpmWwCgQNS1ZbvcoGBn2S03YNjn6oB+0HDGzWxwaSJD9lb8dcZ1+FH/3fmaE5/JJrBx+n+VW5zx2hkzrU/rsv3cAJ9znNOfnXHILVY9Y87Sd9J6xrK9ln7e4vXGmI0nXX/r94xjz/Vznj9/32JktrDjduzyp7pifX3Eq7OvXldde8VHY9ziW/IobTe9uNH5PvbmwPfNgTfQ931z+N3/pzhQUOnJCDt+BhkNjuvQa5hvRNSx9ToBiWNPoOFHTuEMVk4aTofx1F/BFHNv4CAAaeKmrzMJRpMEtzw4xxcglL/tV6B18vlpHqdDbf+V7SuFOXn2xOMzib0FMWeQcPJZ0PgUAJ26dgY0N3k/BSa7tgGTsffZRPamCzedPwO9BiIS2+r5ubZuCQM6Ku8b/8/qMkGc7aKS8VaReaGC+d6C0l0vKbL1S+IKLARE6Ue125lk4C8aJMOANtuZBPYAun0W7CxPJCkSVXpjDHOUlJJl72zr7wQvWgUE6LN1ld4Yd3PbGJJ1Ca+5FYwDiHmmHdmweZvDxvYQ/SXreL7+VKiQeXlj3NrPzVXlWdsC+s4KGbqzT4m6LbLe8nkmYGQrWQcirG+giDZ4Nz4MFAIW0x/JMDpqPwF9npm3c4AR4ILny/3jP/7j715WAPhZ+9G2CrNV4A3o2xtKx2t9qboBJuKTbX/73N/mBujzzL9VCP7Jn/zJl74HsOwPMHr6j9Pnnna2wGiT6Ns6XdsBPavkG9C3F3HsNyBABVNBn63n8QKYqYIOeATkW0WfF3IAf9BTEAxYs34n1421LbwDPW8VfQVXrPl90ncAu7c400f6qjK0FU/WWSv9xueCz2ivXgKhHOuaMEdrnA6tLZCmL32wxuhNbzDwOWtvWzJgzppZn+wGILP2StJe/gwk8uZpL9hgAz1/kgxGg5sonrMpNgH0bQ1Yh9Yw2gFFbgLxA2vXql22auvoBE3PGGi6sHW1MfQxmtxg2PUF2dhMa0rMxf7teAEzb54mC4AzW2ztbRyVdPhYeeIFoK8+nD/zyd6t7emn+A2ALfuqmhLY2JtQZ4xHZmeMIO7Y8fLJ9QVE0Vh/0Ri8vrHj9/sZYzZXqE0zhhj0KXZj3woYaksHra3q0ZkzoAMP2DlxSX3hLb4qvY3BydI1r2Lvs+0Zu93i/1t+8BGwd8rxlMnJ6zPuvc2F7Mjrxg+69sSDG1/P+d3mq9/G1Lcx0Pakm73+/f3NgR+SA2+g74fk9nusRw7UGRT0OxOJMyH5yMHdjPRHBrsACAd8OslXojwd6K3tLTj5rJNuwNLvt6Chwao5bBxB0825Pzla85JYVxZ1oq/m8SSvp0DrlfPu3E8ef3TuRscZcDRIfJL3KcfPBBkfyfkpcMXvM9CzRvbZtXMGsxKQcw2NV+dd1pM/DbLPNXVbu+fYu0bCKlk9q66aGK39qaNrb7uuh7IX6Nv5gSQSxq7jG+jk/PqUqEgIl2DhZ0FEFT4AEwBXQTtgli1REkdb1ABQ+CbxrK0zd8lEE06J7xIx6xuoYG1KnoGrO+66Jv1Nspugkt9oAsxIbiXR+lTlod8mQq3E2HWSSW2tOWutMgOQSGSNN7727bMApOlMEzL6BQQowCrxlPjaWmgbIBspuUffPgt8AEisyRvQt2q03/zmN79766yqUXxdpdkf/dEffQH6Vt3muXGtDPRcOsC1Z9tN382FHDaXgVvbqvrv/t2/+x2AWF2tDX/ln5oIVz/rS3o9u7s57427f/Znf/bN3//933+pZjRvOjfaV804OlX0GQNQ6qUcA0yBfOt7QBKQufbQOh8dwCrP6hufB3ru07ZhLw7BG2vWnDw7ENAERKPX7Ka1Vd/adQEoZVOsIXw8bSiQ3jwABF0f1jZ7QhcHzFi/JzhSsBtNvQEA6NO3tWX+qhT5kPKb7ZxcBuz6H137A6ZP5vi/61W2sXH8xOYB4C5gSFZ42ZsVbLUbHezL+DA6podsZWOLJun8zK5le8i788fL2lj84JfI11rGI3reOQN2d2zngacngCsmBWbjV2Mo/ZPtCT6oXlUlTXeAfm4wANwBvgV5Swfg6gmwOoG+01ajz3ryu3PS9+lnrLnGv/qvnWtMeItPzvjqjOP5FnpX31XbSK8K9j3FbB/lL6/iYnM8ZdtY/ClGvx2/xdDanfF0eXOLZ5/i79vxp75fxcmfPfdER2X51Nfp1/r7ac6f4etTLvE+/ubA98WBN9D3fXH23e9XcaCGl6NkpE8n2vMAgc8MdreVJBsAACAASURBVDqn04mewbYgTbDQZO/mBD5yeB+BT6+uvzn8m4Msz8onQb1g6QxCbo77FX++b4fWuZ3fO/YZjL1y2vppgPZZOd7066Mg7EknP5pP57C2t6BEsHnK4Qz2JTA+9XUGwDvewP0M8AAYZwCOvnONlj7zbRKkmkFiJuFp4KtPuirxksCrQlv/wIMlkTu/sQA760fiZR6lyZYpycy2i0lwd+1oWzJqy/BoXII0elQkSLYkhJKz0S4h67OlWllR3kla0LfPVkJIWAsskB3Z79MLKsjd3CR+eDke2gJtLNdIujZfvNz3vtEWP8svSeraFjiRoI92CWPtFV2io7uWbB1TOeVB/fpSbWRtuw44CUgyD/qPtzvv5Qxrsz+ArW1zEky8JAu6sN/44RmKA6j2fLm9mGLfAUV0YmDXqswG8u1lHPR354FdXuhhrgVMRjPbbmxAxfoe0DcQcdVsQOomuaetOddf+UlPHWtb/OQzN+c9n+8nP/nJN//wD//wfwF9KhIHSNpKiz62x/wHzowH3ry76siBfSqN0EF/fJK9t+/aujt+q5zc+NYuvSXH/QaiAUQmA3JX2cUekM+O2yI6WtwUWDtgxGgDInWtr83oAfQVrO76WD90ly2p7Wn1nfkYH8jI7m2ewC8xTn0OgL1vjgUgmoc5AIgmr+n7/lWwrY3n0q2yD4jaLdStvl1fnuuowppNAlSx7fzIeVOmIBh9AmoVBOWbAFIqw/GIbNHB5pp/+bZ59nj1ad/ZShW4fATdYH/Mce0BrZUT/Wav6ZM1vX7Xni6w/fTVORWdBfvYWW1a9de4RszAbxn79Gm7hq88bQW/JV7teefIyno647zGM41R6DH9RK+xOpczvm8shce1Nfq45SenXS1fet35/SlmPI837mos/5nr8eKjtp9pV9k95S9njHqby6u4/SM6z/M3/3Qbs/6r+vAvoeUpt/jaObzbvznwXXLgDfR9l9x89/WtOdC7cRxuHc1pfDnem5N9clC3a05nfgYJDQy+9eT+vwtL10njK5pLU/lwcyq3fgQFdWxnslc+nMEMedRhn8nJt3GO5PE1gcoZWPT3ZwOK21w756cg7WsDlCdZOL5xqvdn4LHfzjdQfaVHt+AFEHDT3wawr9bSuT0FbU+BqgTsFjzbuiYZkng2KWuyUqAPQNUtWq73wgggVx/yrk0THwlWq1eaXFr7O983PUpqWh0j2ZYgFQySrBfos3ZV/ZDR+i4wgM8SywIOqm+qI/opaLI+JHsSRcAngFQCjRf4tWvxCVBXgHXnVem1SsS8GkCbA/AP3fhp/VqfKvokiJI8QMrAPgk4vuuLnhToAyIUYMGvyVc1aKt4CuZtjFaujF4gINrwwBt2+yKJVTipCAIe27a7bbYD4wb0Ab3HJ1tXvbHTuvK8M2+hNn6r5rYeVsG2N/AO3AJq0Ztz7Z8+wVibk7UJCAFS1AfxMzs3IG5An4q+zZ08zX1AD76PD7ZNkz+g1RtLV9E3kO+3v/3tF/B0x4FItREAMDoOzF7l4PiB160qq23cvMmJHhXcAxiprhy9BWVsrS8AzJYA6NjAXQtkKqiqIs2WZuuSvuJ1bbsxCvBYh2TIdwCDgVAFm+oLza3Vgl5I4hq2j5059XZysm42j62z6eLmtrkX6HNDZX2uf89ELP/O+dFJax2Yf95Ecp25FPgCCJGpxyz0JhC9sC60XRv00d0dc5wMyNlNDjrGHtJXssUztg14zDeeIKP+2VHAPxulKpKP4Uscb9Uq3uijfrNxFv25xYONJ+g5HT/thrZrh5fm4xw5i0Wqp9b/GYc2pihfzljxjCvrt854q/FjAfEzfmJfHT/jyqd49RY33mJPPPya+Ln9fGacW8x4o+VV7P0q3v5M/59pU/l1Xp/JS266+5kxb3xobP9t+nhf8+bA98GBN9D3fXD13edXc+B0mBztK0N9OuBz0PPam8PpsdPxPTnC78JxfRd9vLp7VOd18ukJ0HkKfk6g7+TZjU9f42BvQdVnru91XxM0PfH+lX7Qrc+AgAK8XXMGYSew1zFvgaC+Th43Wd8Y+jkDjf1utZwxGlifgZE27bPBdc+fPKtOtiKMfNa+AJnkBo0Njvdd0L8x8U5bCd0J9EkcvdWxSfX6UcEwmprIq1rwAgSJ7JJPCfdokrg1kSw4Y7sZ2e+cakDbs+jGCfSpygFWmDO+2q4IdAIcaN/tX/TCnPfbP76fW9wKqnVL2gmg4fnGl4h6fpkEdddIlIFnAJHNv1U0AMibHzA3PFu/rXLZnFRQ4h89A7LSBSClcejbzg98UA3a5EzSW/AHwGLuwEeVfONFX8YxoAtYN3pH1wAPL+HYSyIGdnlO4OgCOqvok3RvbC+aOIE+FWfj2fpf5dqe0zdwS7Vg7X8BDmv59CvWXnXgBDbYhF07OgfE/eVf/uWX/23dHeAJhAQyWRPevOv5mwBhgIQ3G6+iD9A3INEzxPCFzMnG2jDeKgfHZ9WTgFVroYACEHnnADPOj8ee9Ua/6byqNzZkOlvAZrSwf9aqdeZz8wBOumnRczvvZoA5s5V8ojFrtwvWsnsFyNG2vtgd/QLHzO/slx5Zx5P1eOTtyW58jAaPXwDstqq463Bz2bgFMMkAeKVftrz2q2OxP8A+FdGqhvmnzYvNYAvIcHMEym0c68INEHNn99YPsBotpWO0jJ90qcAd3WfPeoOBX6HfaCczsQpbr/K1QJ/5F5QGYNNdvkk/1hl5sMeNceq/0eFYbe4J9Om7Nr7zqS/t+GeeUNvGntGNxkaNK/TxFIuRr3bmceYbJ13oJ0t8qPzOWLz8+ygGfhX/fyYBO2O3yutp7PL0bNNzjcdfjfOUc3zm+nOO5/jn+TOu3W+27pzLKZfy5lWu8XTuM/J4t3lz4PviwBvo+744++73qzhwcyA3w11nfXMgT47oVdtXDqvn9FFnDAzgvDvOk+MTMNycwmed4gkYnXQK0M/+Ptv/SWPnUhmcwZzfN0f5mSDhRt+rgOdpPk+Omezwvglq5XEGBbeA5MaHM2g8g+DyR9ub/j3pkeCuQJ+A5cb7tZf8mIO78K6jKze9FAg1iD2D6a6H0o3WrptdK7Gmw+hrAN0+jSexMac+X2tJkq2XEkmA3xLKJhlLYPoii40PqGklw/ih+gigIlGUzLXyY2MsgfIWS/z1PMHRp/pFP632kBiqvmlFA/r7XLLqLp72k45U3k0yWvlCVkC1ykiiMt4ACAB9gJA+OJ+era1taD5V4Fk7kkhJsofgo7k6WYcigV5/+9vvyVTlya4HqNh+KYH3tlp9S8JbWdS10u3B44WE3NxtV/TcwH16a+yAjm1f9MZd2/Y2z1WUbbvugKdVmw2IewL6BvZZgxsXQKtyiPwAffu97ZEDt1bRt+27+20tbB5Ndq3L085VxwoS062bXdwcB/T9/Oc///L/y1/+8gvQR8YFXwGWQFb0AWCAIePn+tgW6P2vum88Lbg8WgryAd/Jd/weP8bzAZ+r7ttva3xzBaCrFlx/0+2dswb3e+OOB54HSh89V846tc4BUmwYue1zujDb0BcJuYkwnejNAfJQUbn+t5YASAVHaqcLlo9PZA/o0w+bUzuALyq+zmqv2nf97tPz3cYTQDw+0gFVeCqmAX3W6Prgg4Bdo79An+/sbecA5PXSmtqb2iL2Zp9nZSBbxT5vHHK3jgry6WN0Wu9u9gBsXafyF1/Ij77wD40VzOGMZehn44FdT5e7/ZYsvU0XoNi36xqbHpVHjjUG6rHqIToBzaWPP8IPgB9+nDE00O2Mj05/csZhZ8x+xmGNF8+YrXzud2PUjqKjvqrx3fjixgF5WXuVsWtexbfnWJ3j0/hnDH6Lh9vmjHHPuKzj3Pru3G++vOdP3jZWqXyN+QR0fsSz83x19RZD146+6pv/Madz7uXV+/ubAz8kB95A3w/J7fdYjxy4GdCb46rjeTK65/HTAdWp34zxU/sCF743KGi/t0DidPiSpDr1Bms3kKgBEAf05Eyf5vZ0/ObU0XgGVrcxXX/2Uwevn5NvJ3B5BipP+vEqYLsFS+vnDBDw9MaXBqWn/J4c+pP+nEHR2t30pzpwjol2iXYD39LjO0CmIJpk1twaMFpzkgmJMzorW9e3b8fK04Js6wdYpG/60X7ORGFtzGXfJYZ4KlmXQLYiBiCoT0n5khpg0OhVySAQPytCTttjK6hEfO2XoEmszNWLHjwLbzQDpE6gb+ckitVTOqWqTHIhuNz5AgISitqIynC0jp61G337bGAt0ScTQOjGA3SplNw5L03YfKyxPidw/Y0WFX37LnFvIC0R7jlgCR3QVxP/tVG5AgQprfR6/Xs22MYt4AAQ7PpdX56rh9doxDMVXpP7ALn9A/v2OaAPbXRrNAzc25ZagNNAHbSNBv0O0FpFoCoqQASAnPzwd5/j0fpalaAXcuz7ZH6zE+y8T2uzNpRNYHNqm8h8129drfLur//6r7+8cffXv/71F/pbbdg14c24KsrWh63m+64Cd3wYgLhqvvL5BHpGOyAN6ONGwHg8ng/sG99X8QhsrDxVC6pyokv7JBeA/OYOMFPRCcCh7yqoxsMC0JOHl4UA+9i50bxqx1Z6FeRhx8h7dAD8CsRbN7X36wdg55O9Ou3z+rXW2Cv2q1Vep58H7gE9yUm7AuYF+jZnbzv2TLzq5+hr361As0bpr7kAUdk4oBV728o515ATHQI+jo+APvZhc6zf5tvdiAA4FiDszSVjsIX0ZW3MpTHQk10/1zFQujwyrnXFpxjTb7bKWOzwfp8gDNvE79d/sxfm2JsE9WO7VsVkY4LaIP7+5DV+t7+uB9cVlDtjzMYuxuc3at9Ou2cNVP9rY/VRGtp/+6v86DIddX3jtc7hjDuNW/9aWl4Baed8GzsY86T7FS2l/en60nbSLBZqvHzG8WccetJX/jSWq63ouF1jr+bauZXnt9i+PHp/f3Pgh+LAG+j7oTj9HuclB06w4XSadfavDDhnXWdSA38S8RkD3uCC8XZ38gwsGkxz0OfczoC7NAmQ2u9JMycsELudv/Hoo7k2kDz5f/Lwo/7PvtrfGcwIaCQUt/ncgoPbGCfdZ4Bx6seNlqe5nwHe+fvWVx1/zwtKnoC+BhzoqQyalOnjDIj9VtmiH9UHp0wa/Lj2Fkw1iNXHk95XtmuDVkn9CTDhSytUBGISL4l8k6aNA/AAQAHiAGw7LlmRnKNvtAFAJSJAIc/6K/1AwIJ8wLU+O2zjAB0Ba2ggBzoCXNs4rX7AoyapEu7qxNrtOvRLvgBj67dBrWRalSF70gQJbQAPfWze+GKLqbd94s1AFcmdxBrA0MS6yVQBQQkUIGJjq3Sylsx1/UpmbREFOqLBvIArJyBUwJP9bcVTE/+ugbWxvXSA1gn00Qfy3rjjzbbtbvvotpOq5vPcsvWvUnB9e0FM+W9dA/zo5+apinTg3vr3ttn1zy89+UK2pT5ufZ5A32nP2I+BvnuO3oC+vYhj4Fzfurt+0We7rpeK4JE1sjGAZePDqvoGnAJVVfWpult7+mfdWzd0x9t3x5fx37M9VZOuL0Af4G56Zp3YNo4uuuy4CjbVhqqzbENFI7BzwNb+AZ6e5anaD2jJZtFNPAIGkYd1Ajyj92wFO8WG2JZr/bMjrquvogNNgoF+jVnYLFV95xjWKJsHbMUD22a7Djc/Mtj4qs9sSTUfPottBygWBMUDdPbGC58GLPW7b3S3Nsxva1VcVttgnuVl40EVf+wyvqo2ZN+Mh17tALDjU30BXQH00U0gHpCvlYPAUyD7KWu/G2+w3eRkHo1Z2PQne+LazYnPusU85nfyuSBQdfhsx+6JVc44xvppzGYt4G9lx36WT2dMqq+2bf8nLbXJledTbHdr05jXeTIrPY09T7rPGPj0Fa9+VydKX/3FGXs++aLO5bz+5JVxn/Kiz9Bcus64+okn5d0reXwND99t3xz4LjnwBvq+S26++/rWHLg5v4+M/9MdnJvT+sixvHIip7Np/x854IJB+jnBk/bfoPoVkCTgeOrrM4KoQ/7ICZ7zOOXVOdzm/BE9twDJNYKhW6BwG+tJ/qcO3OZ004NbcKevm/xPxy/QPcHb9tvvBb9OnfkaPuJbwZ2N07vv5lGaGwCeOqjPtT+DX7/pZHV04zTY3O8mN+jodrsd83t9qWRq4oYOdLWqDaBge+2ua5JsfHRKuvbbtUtAJd5rj0+SQOM5rqLP1kPgkOeR4UOTpvUrgS0o16AR6NX1fsoMsNUAdXzBQ0kL3qMdALokUJsmuZLgJdT+gBT7XTDEeBL29b2/Anv7bhvZqRMFY7s9D/gExD1t5s5LWn3ekj5bXm3F7nMe0ep6uqLKpDwpj1X1ADwH9nmBhC27HqQ/utfPtpEC+oBNtg7TU5VjtgEDMqyLytXW6M0ZoDVgYltTV7U2UGsVhDt2s2c9Zs2fdgi4oC39wwu6OXpX0fezn/3sy/P5ts124Be9Wz+2q1rTXh6jqqi2C9CLv6olVfXt07ZtdmL9ba7jBQB0dI7328I8nqyqb9V9a6ea0hyM4Zl0GxtQAeADNNFTegBwpuO2SQIj0QHsHNC48b2JFkBnjamM5ZsKrNWWA/7WrkAq0Az9+iFnQBm9Z//2Cfyuv68PWh+t7rPmJlc3B9avqj7AFFtLJ8x1vPA8zd6AQGurPgHsBa3YibVjM8+bMYDxtV07thqwXj3deWOPrtm18YJeeRYnQO6My1T0laeNGazpHWN79/1mw6x3+qyddVm/ve+jCe9HZ8HWHVd1et5QOYG+Aln8lzEbm9ERvrxxB542vurcu0Zr289Yin9pTIUmsYA4ZG1uYNbGbYxSmqrb6685hhtGtcPkfcZ2Zz8do3Nqu/P7Z9vdrqsNf4rH0f7qvL7POPDGs8YrztOJM05rHKnvJzpe8YiufdTmPH8bq/rbed9i4Nu4XQvfdi5fO493+zcHPsOBN9D3GS6923zvHOBQBRCfcXpPjrAOp0FV238bQ1ynz5G1/6eA4TNzaXAk6DmDhRvNr4C+W0L3UVDQwKgB15NjPI9/ZszPKtO3DXRe9f8RMPo19H+mrQC/d6pv9H0kx490C6/O5Fvwsv6BKGQsOAVg9c44GgX5BaC7VhscSXYABPrrtWcw2ARSYC2Z2+9W/gEFFnD7H53mMV1UIdLvwJzSKmE4E0dJuKogFUcFhCRkpQ0dEqh9ohfwsr5O+2Y8PJIcmdNoHl+XpO1P8ttAU1tAgjHKT3rY5AuvJMVopg+S3FaD6AeQsLG8GZPOFKDYGBJJSb7fqktOOyOBVRnVSkNJOxrpCPClVVbWHD7QGbQD+8hRxY8qPhWeBbA3ruPsNHo3nhcQeFvuqs8AoWtHdwb0DXgb4LR/b6BtVSFdAjpVd7oGNr9WtwKnBxz5H5g4YHGgFl2tfe26lJSNVtVit2RMYoPPku/xZ8/RG9C3rbvbajse0J1dp8qV/DxDraARudE/60AV1fgyUBWwWnB9oMzmrooWCLc2tsoCWtfOMxLpl2ftdesjfpD/xgeWACjP7ZAAm26HpAcq9kbPAFkvY3FTYDKdvJ7eRlyfoBqL3Zsu028A9XkTgfwAQIDJ0kevam9qe3e88hlvtG2VXCvHui3V2mr1NcC7NwnoCZvK5nnxUbfX79yudXPBzYGu/9oP/rBA3+YAEGKfyAst+yTv3ohZe6CqSr8dO/0gYNb45tabIgXRu36ATWgE7JX39NRjFVSY9sYNvp22uTZb3411T2Cr8UftJZ5by6fO6lOc0X7J6IwxGx/UBjcO6LXiNDSyE2d8XT/UOXRN7Tu+spPly2fyitrdz8bC30W7c1x8ufVdf/CZOdU+nO3P2LbjvqLhpOukX5z5EW/EfWT6FEufPrDtPsuDj2h5n39z4PfBgTfQ9/vg+nvM/4sDr4C+r3U6t/aM/Zlof1YUt0Clfd2c99fS/cpZNgh5clS3wOWzDupfwp9bklh6P6Lhydl/Ngj4CLz7LF9eyfCcw9cEa5+Zh8Sg2w7M6yN5n8DbTcfXBpBxBtfAH3Q22G4QWzoaPOOFpEQA7I76LWAvcNA777tWxd4JZji+hKvrsYDlSaN5m3uv059zko0mhCfQV8BPhYV1uzkBI5ZMbGzPhur2u3Mto8kaVNElmZMk7zpAH57umERs7cy/oJKKnp0DNJ3AouQFuAccWN8qllSnAEOAUqq11v+uAzThvSQSf/0ukFYgfO02Fy88KGBXcLWgpWtaJWI88wa4qupT6VmdA+aoapHwkrFxmghLNskeAASEUuFFJpuDarsBPAP9CvRZPyqibE+tHSGf0Ws90NvNy3bQVYpNHgMTV71mOzWQh62oPZNAnev4ZofWBrhDp8aHvSF3L+L4xS9+8QX0myxPmgE5gBjyPPVFRRxgBFDkrcZedgJUWX+eTwgk27Wq80YzsG/g2kC+gX6TBZ1oFd7kKUkk41YX7ny3cKKvQNcJ3uDFxlsV22gYLbbweqHQznlTdG9iFNTYfAB9bMhkBTybjFV81kazwSpHVdntuLXCNnYN1paRv/Wyvsor1Zi1UcAl17AbG4u9NQb7Nt3YHNge82hfxgXMGFtf1kr9yq6h74BOPnjyY0Nqo9m1Xre29S38uePO6Y/NwIOdtw4KrJkn2QNr2Xr9WzN8C0CKnqp+Ncc+sw8NbAEae0ODXT3jxMZ+Hbv84icLNPOV5ncCfdXj+rTT1unHJ1vPVjY20k+BvjO+0f7JR+MruhsXfg3w9CqmK08/ip0/m780RvnomqfxPxPHftT3Z853rVQ+xndM3HiLzXusvu0z4+PVOd5nr323e3PgXxsH3kDfvzaJ/D9KT0GNW/BQoytJaWBxsu3Wx5NzfeXYTofPCQhAn4CQtntF59eKWyAi0Lg58AZJvYt1c1y3QOic8xPIVdrLw5O2Vw7zs0HNLcgwz30WnHrF01MvbgFB9eQpmDjnfurBq0CuukGXz2DkFlALxHv9Kz0/g6QCbk8y0V9BEknLLegs/U0i971A301PT5BBm1aaFcxxvFUmpxzQX/ChiSmga9dJHgv0AWMkc7u2lV+STSBhATN6KMEcvRITSffJy/2uHvu9xE3irT/8l7AC/c5KHDwxPzT3+nM9SWqBjHi2a/rsO8norpfAAVgk0J7dtzkYp+DNaQ9bBbn23fIosVJZRgfoMt4Bgdg7fJQA4hlZNvnfNZsLQBSoYewCqJWF6sGui9Fuq63nyNkaibbRAmhScedtu/RqbVUY9c2c1hvAszrm2OYx8HD/3tpqq6rtrLXR9RHWrXF83uyrhAwIUF8y8G0g38C+3/zmN1+eeUdnRjPwyrF9Apf2fTJolRy+09OdH183zv49w5Ccbc8d4Dd+jH4vNVkfQCVbmwe0jV/kQPYbY3LEB+Ar2baCU3WZ6r1WJ1ZX2JjRMD2YTAY02lqtok1lbG0Ov4L3XUsAKvraNbKxTtBaXwXV9ecGRdcvPWHL9A8Q6k0ONwy6Xna96kHrku5sXLrMxrDz1jiQr/aNHrP39HT9syO9QeRGjWNnRRw7glcF4uqj60fciGH/Tp9MVr2Bw8aw8fyROPgEknat+dPNXXPSyRbtE/jrzd9eiLM5T1ddS19rxwDT+FmAkjzoT69jA8qrAvzV18q+/VsfYuzGo/SKf15bwKj4oXao/lS8YX3c5tEbgpXjxtAv3pxx8hl3lgdnfHjGUvXHr2I6c2yc9hSH38Z4FZfexr3FfE/zPPs++2tfeE8mp4zH666NysraaM546uDZr/V109mO/Zn5nvN//35z4F87B95A3792Cf0/Qt8tOGpQy8HdHMPNqH+t82v7OmUB/pyKZLNO9iMHju4GOGeS/RkRu6aJ7a4TyBSYOcc8HVlp5iwbIJ7BxFNwgCY86hw/CoJOp3+79ibD06GjoYnrK35+Jogq/9b+FYhYeXwmWDtpw7vK5AwwJQqCWufPduiuTBtQAc2sF3PzKRgyD0BN5dzgqnpxjikwbtBeXp6ANTr7CcjasSYLDeTxD49UDUj8XKf6zG90tarrDPIkcwX6JKESRcBTK1Akt020Nw4axjf8aYVKg1nJI8BD5cpo1Bf+AOIAPfRi43u+4MYm967XVoTsuERnNKoCauXdjhckayUJgI9NasVOtzs1WVt/qk5UAxXU2VzwgB7g08YBbuApuTYRpMebj2rD6tPOA37oD922Nc/aKnAh4avtBJoA54B+5mb9j4deCjKAyRbNAn0SdUDhraoKcDye0M3NcUDXQCzAlRdQ7PjJNzzbJxCsNrB6c/oSfrHrfMcGLgzo+8u//MsvL+QYEMe+AM/pF32xpXq/gRGAIZ8FHsbT9bsXdHjZx64dXz0D0QsUdt2Ajj0vcPwcvaPDFup9ll+bw66x7dqamkx2TIXU6PLyFS9dGV3WRUGwAsgFngfG9hmKfRmH59UBoUc3nS8Y15hkNJ1xwn63uk7ssP7oWW/UFFSrfq8N4NF6LDgGQCJbyTp+sGt8CrCHPWTb2S42mH2vjy3oX6AP8KMSmd/r+i8/CzhZA9Z2q9rqB8tv47nxUR+JfiCg/ssz9vi0ZdagawGh1YHOFY+tV7YIwD099axEOrrre6OocZiYsp9orb9v7FX5sclsU327WKZ9d+zN9RbT1t41Dtjc6cMtRjxv3pz6xq6cvqnrqN/r98ipfpU9pDPrv7FYaTyP9zc9I9MzRjt5f8Yw/NjT2LXnt7GeYulzHdb/nnF710rHY2PRrJ1Kbzd1ek37Pvl9+qbzuo7Tud6uu/HxRscpx5Nfr/p54u37+JsD3zUH3kDfd83Rd3/figMn4FQn/pHxZLQ5tW9DwEd9NHhrwPfkTE5n1yCmTlKQsGOvwKpe47sgUuD3Ged0tjn7bWBw4+PTGDfH2QDoIz69CoJucq28ev7k7bfVhVvQc5vjCXC94u9HtLya05NuAyaqO+2n3wsKv9JHQWWvbRLo+D4lJ+hoTTRrJgAAIABJREFUUog3xt2Y5xYgATBdKThWnWm1xM1WFNhBfxM8iZ3KCOPdgD6VDoJ1zxMDpAFjJLwSyLXbmEuwljy5frTbQmjczXvHVa00SRtfJd+ABf3t+oJSa6tyCB1ksXOtYME3wNcC6iV+Kk0AXgJw4KCql9oGCZd5bK4DlYBI+31WNu0Ynulrx2x7BESQeyvp1qY6ThZkRW8E/wV0R/9+A0g9K/EEfbuFVJJpC+doIltJ4sYGZGiv4ktC3YfgS1zoPPl7EYNKLvxfO8AIXo4OdJMtHkze3ba7Kr7p3aratm13L59Y1Rhf03UOsDuBPvb0Zl/woaD62o++gV576+5Pf/rTL8/pG8gmmVap5iUT9NU6QYs5e05eQSG2RLUSoG99Tw+3DdZLTsaTjb3Kvz0vcLRZA2s78HNA3/i139bk+KMSD03W4/qwRfsE+sjMugTG+LSGbTHe+Cr6+jIKFY77BOqR2fpWWVcbRifdlCwN1hdbYg3veJPgglOVO/rpHVlb65OTZzHWdmy+7FvXK/7WFwHA1jebiU72vD4HuINO12/e9Gd97Vr8ImNrun5MLLVz+GRt4z09Pm9eWJvm6zde8JvWP37qtxVMgCl+DYjoZlHXnpsRdJWdUV28tQGY7k0D47uuYBj7bK7akrnjlV3jm/poMsLvEyTsDYzGT7dYs321PzrR2AQ91m7ldouRGjueYO1o6Vrwm63m18847YzpPhtXtl1zIf4NrV23pyy0EVvX51ZW1sc5x7PNKQ/rEV9f5R/t6+k7ehvTViaV575XHs7dYvTbeGe7U06fyaWedL/8vtH4GV6827w58F1y4A30fZfcfPf1rTnAmQmCTsP95KS+9YC58OZMGGuG+gwCTnpufXQOHznBjxzU7TwHfQZdt6DjI/p2Hu8/ovWVoz4DEMHYk2P+NvJ74sW3pRu/6uzPxPYM0AS8TQw+CjZeyfh2ThD5Gd24zd11PguGaN9k/xaEdk704ym4LQ10s0FkKxa6fkpn9ad9WI+OFVgUcArO9bHPJsPAQpVwJ2A2mlp5IqiWaDfhBhypEFvlkAf/S7wAWzfaJdP40KRv3/UBWCjoBRBRfQcAURHVl35IEFWDbLz1BfjcOMC5HQdirl0DbrojwTSnzRH/x4t9Hz2SfrSRPTBy16ua0dbvbvsbHU1ErUsJ8GljyWzjjA/rcwmvRB9gwi6ZFwDYb7QAR8z3rLoBLKiKIUcVaN7Mig6Vfdp5+6w3v0rkx/u1sX313MYEBCoAtTkA9gZcDeja7wGJf/iHf/ilamzf6RybvLnt2oLwtct4KhGsneQ3tOHHR/ff/d3fffPjH//4y/bdgWwAQc+f82l7O5mak/FWJeZFAuwVu7tz69v2WkDngD7A3dbl2g/k2/9AD9vN8d8LOQBt5oVHbBu5Djxp1SbQz1tYC3LTESBX7dDG8yKO0Tz5tPp3IC1Z0wlzB/ABTvcJfFJNay3uGrZERSOAf3O05jZvFTVd/2SxuQDZraGds818/NlvNpZvtYbrQxoT7Hir/3au89YP36Mfb8H1G9Bp3erTvLYeAOp8+MbRL5DsBJ8K0pPj+Lhx6e95QwvYqrrRuqvtP33Ozf+cNykKlLkhBNh0g4H/mD56mY83gFeW7Jz5FrQ5Qb7Km91nC9a2sTIfXLnVD7oOLxs7rB+6xw5Z94C+sy/AveOuwyvj3OikO6W5a61AW+MWPKitPOPGW1xW+Z3+C79qo0+gr+N99nv99RmnWatnBV37Lm9KY+Xzqv1JZ2PN8qDxH307wbLbte2j/P1sTvDU501Wn5XHybPPyurd7s2B75oDb6Dvu+bou79vxYET6GuyXuf6rTr/Fhc9OaKzq9Npno7lycHeSHrlGL7GEX3tdNH4be4+NekTAHyNY/5aWr/v9h/JnXxfyfVVIIL+ViKcANgZMAnEWnnRwKZB4ZNeNTCujgqgBVWuv8nQdZIiyf1t/I1XYHFtbkByE2rX6I9NQBNASYBt/N7lbwKy/gA4ngkGyAIqqE6RpEk4ATJNBgv4AVVsjfTQ/LVXRTO6z4RXkidZHr2Sc8lIq8JUB+4YvTorfJwr0Ne2+Dke7E81EFolVRJTdqjAqaoaQN/6aTIMUN1xFXqqeyp7NK7vVmytrf7IwrqQtAMLAAmqAwuk0GMgiER2x8s3cgAqAQJtWWwCDWStPgJb0KR9k+gCdfvuTa7mM9ps4R3QN3Cuz65rVVKT6Oru5kVHplMDMVSpeZPsPgf0DfjSv/6aQNcWnHaka77rvYk0+w80/NWvfvXNT37yk2/+6q/+6ndbZtemlbDkZA0DmSTuo0lFH/vHZow/46ktiWu7/gaWAc+83GLjbtvuXhLiLb0bA4iC/13HdB3gUZAJoLI+9t0LUwaqAFRsHS2YwQZu3PFp443ePiMQALo21ssAKmuaLafDtoCzKRsD0ANovoFx7Cngka2j5+eNBLrNTvMH+p4sVN6y/fp0bW17bX9tYO36aT9do43HBeBJt6RaF/tE83irkrSV2exAb0zgD3Bon+zJvhfoo/t4UlCX3MjeuI27emMB3fW3BXUbKwM2Abp9MQyQb8dUJqtSrJ0CLvYYW9Bjp01oDGSN4MMJkFRn0c//nHan/v2MVdj36lf9VXm9tgC7ytB4jU8qC7rVdui4xXaVR+m9xWL48ypmu43hWPv8zFhtfwOtxCj15ze68fimA19LxysenHO/jftES+PEV77saX43mdxkca71Jzm/j7858K+FA2+g71+LJP4fp0Mi2TtzWNKAkpGtsX/lhL8tW28O55VzfjXOK+f1WQf+5HC+7fx6XYOcmyM/5/2K5ldOWLDdoPDbBkMfzfspWPooKHkKLE5d/GieHwVygv2CQrc5LThTkSKJ6hw+o6fk+2oOgmvzaqBUua2PM+lvoN15v9JZwXT52MC7d/WBEhIvASta2A7HJcDmrZqt1W1ro3LGlk30SpqMKyk/gb4l6SqAJiOJ8eYm0VufrpcQ7LNVJAAvgNV+qxZqYmn+qtX0x2baYqxaz9itLAHCNAE6k2kJbflH5uQlwTS2bXabe6v5aivw3BZn1VEqjQCWKmTwH38AZJO7ah9VTECVjddKzdGjkmzjF2RaH2TlnG2baNv8zufrWQ/APYAeQJCPAh6gW+INJKLj4x2gSQUX8MTYTToBM2Q4elQt7vqCR94o+6Mf/ejLdla8BaJ+xv/QgzP5t143XyDtvqsO++1vf/tl6+6e0zeArZVkAPhWbVm39K+VJp5DyYbRP89ABLpMfni5+a5SbzwZ7Z7RN8AP+LHjtvuunZeVADiq90Dg8aNVpuO9ij4v6Rhdnu93q5RhAzamNwSrCu4LYzZWq4XxjezXDzCTnRmPgO0qDNePl4UAdqwVwPoJ+PUGAH2pX6gft00UYM8PbAzgbcHq3lihP73hdfqsxn0As7UB9BmDj+xNE+AfWtjH8c4NG3Kmx40pG38CJAF9a09P6xfNpcf0w9/U7hawA8qhha64KVVgiX0q0GdN7BMAXX3tfKw1cgWI0X9yrGzqu52vbG/2or67MUbjhdqXJ1CqtpXt0pZdPmO8gnxnfFJaGq+0j8YbT20ax6DxKW7+NjHoGa9/FF/ezpf2Mzajp2i/0fgqnvsoHr+dP3n2Gb6dutVrOsZJ/22sc66v+PNt5ve+5s2Bfy0ceAN9/1ok8f84HQ3qz+SjRroBmHYCztMR3frB5jqC0ykIpE6wo2O3n5vzeeWYBeknLbek63RGHwUJa9/A5Kl9eSpAugFwpekGznyGHn3gk6DwVPmdF8R33h2jwdxt7I/oKe/Pfm+68ZnA5xY8OoZn51idR5Puk34g1Y6rNnjiX4PgrombfhpHst5AvfNZu7P6sEG4tVI+NRG7ybi82XcJZdczEORsKznrXLVpIn4GgEAEfAfsqJ5hf+hgt3yplAGwAYtUT0nMazfwE/8Ae+gnk8keiLFrNu7+m5STFV1oFUv5Yxsi+gCgALTNw/Oi6NOuP5/7BFxkS/CGTGzTo49rd1Yo9hwdU6EEbFJtJEndpzk2QbZ9FUCx8QoQtfJtfO04XTetkJrsxi8gXKts9Gc8QI2EkW61HX2xVugbIB8QYhtd20+eqvAAx8BDIAWwFhhTmYwX06H92bo78Gdbd/e/Lbu27ZLF6JJ818/dbCIbVvu464ErO1/fQb7//M///KWab//77vlgkxHAqp/WP34DNqwL4I1PPLVWRsf6G3C2ir499258sJXd8/wGOq4KECikqtInsLd2WeUf+aLB3IHbA1dUDALrAdX4TDdagQmso5cFg3ZMFRp7ZX2MHmAhunfOmgL0qX5UFQn8Bna7CcI+dbtpbzZMB07gZMf032fAsbXsUH2S8djJ3lzgD7retKP/1iBbCFy2JhsHAe3Rw/b6bTs/23/Gk/QejXjg5gK7X7qtI2vHXNin8+ZSdbzVxHwpEPf0xQBCVYCeHelzOj86q6+Nwzon+mn+fp/rG++f4u/6fH0UTOazNs4Zqz7Zn7OfxqViWfI0fuVZXTI+W9j5nbqqL8dL+xnbdNybLtBJ9DaOa4zm/Blvn7HhLa5z7IybTlrxr3EgvW5813aN9c7+b+N+hhZzLe86/8Zx5cepO+h5ksnZf9s/5QG9Bm/OY66tPp5y+oim9/k3B75vDryBvu+bw+/+P8UB1TAqROoA6mw4/AZrHPVtoDMgONs0ybkFMDXsNeqcIYdT5/SRQ77N7VNM+uab323faSBZujnDk4YbTR3z5PHp0D7rSE/HfAswzsTxo2s6doO5JpefCSrWjwDslPuNzo/mjJaTDn11nuf3V/I+9eMMfF7JpsFf+VqaOq8mrk80madkocF576Y3sF5fAsMbTU0mGkSfvDvXb/W0Sd+uAxqgwzyNJbA3n33aGgeokkADQgBAS8z275l8njUHjGh1RpO6Js6ttJs+4Kctna7bOYBf7Z3qkyWmdKK6AhAASAJcJL/rCziDNwCM/WbLWqkGeKMno0HFSKt8gEajp3oC1JCotp2tfpJUQGKBx9EMWOw6q6yBacDF8pwuoGPzV/W2cbrtlez7vL0z2S34BwBpEk1P8Ev/S7abhANfNyaAdiBfgalWDxnXvM9nDQIO19/0wDPn/uAP/uALyDfQa7q7+awPAAK5v/KdTwk5W0qX+BhJ/Z6d9zd/8zdfntHnJRi2Dlpvkw8Alr0650qnrBnyVrU2PSJ74Bmgb7LesfUJZB1dA+PQUvDUeqY3bAWQ/LQ5tY3oWd/7H+gFhCQfvLSuPDPOzQJv3GV3bNl03Kdt+NpZ+/iq0ktVYatsC+6M5+Od6/ZpTLYFmFT7VOCEfFSiuXFxS4LLT9edcUhtcMFd9stNk12vOri0sktu/LAf1nLtSEFXMajz/FLjy/8fe/e6K0l3VI26LwEBxmAwB/Ob++A/GCO4a5BAHI0xPsg2tu9gb40lHmsQO2Zm1erVr7/9qVpqVa3MeYgZETMOo2JmAmfY6B6rfVqD6PaYGMA986Hdfmf7gbL40/6LTNDhxxBVwwH46LvKwAlo0AP35z6e/nPGv+huXZhgUI9B9hPcm3FK+7RJU/vZTW9mzEZ29EhcIs9osE/fGW917CaWablvtrP50LYWD9iyjuV63U1Dx0BbfNSxrLZzDZPGjqOaJvaJzna7qYe9L3oM9ExwdIu5p6x7rTNnITu2uXlxil23dc81zX2x9Zm0T5n0mBvdj9L3avfiwJfgwAvo+xJcfY35NAc4xgmcteM+gSWc7+ZITg5ucxLG2QKe6ZCuHOe2+M1hCnDc61/4Tgy8Gqd/ibtyNlfr7KBrjnGaW58tsN/o2Hh55+BnUDcDuuYlPblyzh/pjK1HgvKsbpwCC4GNdUz+3wXMeNTB39RtSUcnKejp4K379X5r2q0fbzvYnbTO4Moau89sIymTWABTQo+kSaUIegEAAvvmifGAJsAobST3jvgC0FTdmKv3k76Cewk0YBAIkvuqyZKQOdYISOggGm8AjZ2Q0vusxRE/dAIEVff085lCM5Cvq3cynkokYJTqOc93A0zOqr1OmkKzhLyrUXrvNwjRz8HriqrwSUVO72eAWu6HDlVg+N/gDXCMvAP+AEw6YUab55vN/QeAypwNBqpEpC+djAJNwzOJd5LxBp+BPdGr0KbqsvkrGQeKAYbQ3El7xgnQlf/etOtFD/Zo72E+t/2P+5Kq9i32vPbtuyMj60/VXF7IEbAvFX3ejJt+2pibrmRsa2m5sQX5VPFKTx0XDa2q8jz3LvwMfenTx2vznc6xc3TKmgFGDRK3Ltv/gEQApOO7ZN5Hta9si/lVewEdVfHZ/+wRuwc09JKJpgcAZA/NvUKX7ddpC/Gb/jVoRP6tg8DO8NZ+aRvVNiHXp11u0CjfyVa75pE9Tn69FroQHrK1E6TP2uguXWv/0NVdTWd4Skca8Gn7AIDtmLX9RPty8wCjAH2qLvmCfNJJeyTXGmClc2xN/t7iSvSzm21b23/33DPGmnEfu6BPr3eCXd128qV9BP62r+8YtWOV6YfpV9vGjeaNzlN8eBentlxnvNa0vjf+3ManszOOvPq7eXziyRaj3Y3ZtNzxquV4xY+mtf3WMzyc672Txal999t48QxNz8jr1fbFgc/hwAvo+xzuvfp+GAcEXBPU6OszsHzWeM9A5WSUt6TmcxY612as0/VTAHW63kmZ4OaO3hkUdaB3ClDuxnzk/p0DfWSMj2gz1/iIzDfaH13PVbtH793JZQuCcm1bG92/G7P7zoBrAnqCecnNXNcE8Vrnei/oBzSIvPuX5g4gfc8nQKr7S2R8dt+MC4hrYMj3TqCBQ4AYgF0ni4LcTk4AGpL1tJe0JIn1LK8kd+GBY7e9BvqOHgCDRDD9snbPDAQcAQQl945wSSjTJ3SlX8YGmgWg8RbT0KFKynP4gFf9bMG08cIA63dkEt0ZS9KlwkmSCnRp8NTz6SS+DXY1MBT+TPlmrgn24W9kCNDoY5Xoc6Q4tJrH3MBZ8wFPVQ8BWSXlKqka9CEHNHq2IppUYvb+4PvoUR/h7KqnfA8NAfm8eTcv4ch/oJc9YG/bW/Zz+1l6oa252n/0vVwHHKdy7nvf+97b/xyXBfS1zWEzVLs2SGCP+bQnwvuMlf8AV2ArvgT0zvMJ6Wzu02tVdvTUekODatLIOXrA59qzgFZtAcYAF8eJAYuek0ZvrNeeME7rDxrYNM8NpL/uNyAO4KTbkVNXiOGTKjH3sz76iAYgFQDKOPQx1xtYb7+TefDX3urx/BjA7rID9l4DkaoS6Zy+zbveK2nnCHvbUnSTc+bwwwrdnT8cAP7QRS8dpacP7AIeib/YefafHUGL8cxPz0Jj1sCvtP8yt74NptLX6Fv0XLU0+0TXe982MNlgoLlnLM4P9fUG+fu+9fCJ+fQjQ3/vWKF9c49rz/AN6CMbdoG+0pPW2wadO/4+gaDG7ljTPKeYqem3rpljzDbb+K5dtT3lMr0XPxJ0svaPiL2vxrijv+m4oul07yS7TV9PdKJx050vzZ/X+C8OvIcDL6DvPVx79flwDpwM8HvAsDviviqn1c6jA555fd5zf3PUjwYZj/Cg23xEUHDlRO/oeeb+M/LbgqWra1d82OZ9hJa7Nh/JtzmWoFclwAwQN93rQHMGVhvYrn2Dh51Q5Pus3Jh8noAiuhocBFw1ANLrkYS7JrFooKhpDV0StrTthDT38jcgzHFPQN8V8CERM3bm9Iwt4GU+AX3oy5yOBlt366pqogmsWHcAgVQyeRNw6Ac4ARok/BkXMJo+GUN1W44dBkTpBMubPbMWgKBEHrgEgCA7SW7otR7Jl8TL0dZO+MjP+IBFOkNOGRMI1KCnsVq2QL9ZjYkeep3P+bIMepRxARENruElnVGRB3hwhDNJuPXaj6ErOgYwsl/pqTVm7n4emT5p16AOcDI6kCq+/PdCjugHPZ+2v/d572NAX+4DaSXaxkgbepZr+P7LX/7yDeRLRV+O7jpim7HwFN/JlO6QK3ol8cAfb7elI4A+lY5Zf8DOyDtjAAcjAwAyPQPWALpyfR731NZeo0f2WtZvH3tOHRA/6265s43si32TsemBfZ9PL/rJOtBI18iFbVDVi4901v7Ppz6O2LIJeN300IsJFNH/9gdpC0Qzth8wVCH2sVt+QeXqtFUqJM3dPgOvGkADkqVf1kIXmhfmpDf2Lltlzra19DxrjmyNz2bmfgOfbIq9C8y1T/gH+4gtIJfmaYO17cfYFnvSjxPRNW991j5t8DC08h/6ut++pkG5GVPwv+y6v8ln2nJ+pG1M29TW9Rmf4BVf3WAeX6S/e/YXn2AP2OfWj55TnL3FKO8Fd8zVPJ7jN3+aD9Y5Y+Qpl+7zXjqNMWO6Ofczf290nvo/0/aKhslLba/G3/ps7Tdw+xl+vNq+OPBVc+AF9H3VHH/N9xQHToaZM9+S/iuwhiMTZM3+jziERxbQ9Ak059ib4256tuDgIx3w3To6KJlr6LU8wu9T/40HVwHYVYAgUL4LAPp+J7V3vH0kELjS11NAqc/p1+U7/l7p7CkoOQWck35/z8AcLzpp6DFbd8mlwbwpA4BC78u0MW/GkIzZI528uN/gksRK8iY51b/BhPQHBiV5TBsgTJJ5b+TM935GngSvwSx0NUjZz+ezJkcPVbVIXvv5a+yIT0CQBEhyDpDMs9k82B8vujLGUT79AJiO++V+KrECpNDHCUCQZ1cpOWZoXEAeGbReNSjSFT2tY5E9AKLfuNrATyfjgGQ8p0eZF89UJgKMc0/yR18l0MAgoJU9KCmmS3S058j4aZe1OebsODCeNdCneqiBSfoEWMrfjk67BlCcQDZ5BeBLVV/AvjyjL7rRRzNbT3vftR0iNzJvuvlStt09+ydVfAH58j/fAV7kBmhIfzzAx1zr8VRuAaMzFtBOZZOqUs88BHplvuzTfhEKvch8dAAN4YVj5UDUBivCd0Bf9g8wkc7TV4BfA4BtgwB9njNHxvYtvtBXfzf/QhddySdAvoFT1bLsINsB7FJ1SgdUFbOP0/80sNPgCR0BbPfe9ugC+tfgE56QRVfNqkBEM6A9c/VR5fCmgb7c7+Pt5Df3b9pZb+6pmsNXx6gzvipNYGn7uFP1WNaEjq5Ia7tDz9muBrMaoAXm0Sc2KnMDptPGG6Un0NeAIn7hPf/SfrkBR3u8daH36mzbMU3HWB0j4PEWV81YjG62jeyYkv9u+sOXtsUA5ZbbKeabNLEX9LDn2WImfg/Pr9pv8WrbXbJ6doyrOPg991p2j8ak00d0rLoBnS3Tbb1szB39J5260rU55mm9HWPM/OEZvtyt4XX/xYGP4sAL6PsoTr7G+SwObM5yOuE2vNOBCAS2gGQ6F8Z+M9hp29fb8QAqpjPaaJe0Np1bAtVjNdjR/SZj27mcwKNTAHMS0lxD86Fp3JzznXPDz6tfGQWaTcczv0pOWV45+hNv7gKZLfjbxtrWexU00JWpHxK4GYxLtFqv6QtZ+OwxNr1t2Z2CWQH9BmDhSe4JbgXwk06JY/NM4KyvdRgvf0vSJEC9x/XPZ1eidJKae131hK5OqDPmCWjpN5mm+g3g0vyUxE37gz5H1fA4SViACm9uxDMPwp/VcHN/kEmuAzi6oi+AZB9ra7ATOOm4r+ONEt1U9IW20G58vAGG5p6kO9+Bn1l/xgXSqSqcNgIQ1sln5uqEWaLaR10BffjZuukeefMJeI5PrWsTIGygL/2tm37QHeBJ7/V8BwwAV1XXWK81oZGdlajmU6VlfxobUGJfZ9wk9s036wzIl/+pbAvol8+AfWi0n/GjfRY9tvf4vk7o21bjC16n3U9/+tNP3/3ud9+q+n7xi1+86ZTkWwJOx4Dq9MW+J0P7AR/pl0+yUjkG8AKipR9wEA32hzUBx/J3gyr9nDM6pkrLcxXRTX8AkqGrK1MzNpCnAVvrc4SUfPEY4IPGfPYPBPYBEBKwluuAKYAQGvRnh8iQLBzBBpD0XmCPGnijI148w86krSPtKhYBbu0jJPFdpWnu6MPcm6qf2d6M6U3KaQ9IxcN8AvLsO23Cd+Pjddqwx1lbxnZcnN76bEDYXuTLrBmgyHayielLr3xO/vZbnT1vEcDdQLK3LAOd0eJv6+aX2ADztW+ewGD7thkjdywyYzE2pOXQcqe7ruHpjFUzTleE9pzsZ/cRQ9iLQONuc4rVxDVkZPy22+RrXW0bQ2f+VlU4Y7UZizVNzSfXZyzctnfyaf69td3i4+3axqv25VNW08/TN/Ycz07r3+LkGfvQ3W47xzut5VFetGxbV0/X0Tjb3snmdf/Fga+CAy+g76vg8muOWw5wuAz2NMhtSNuod7vpcKfzFEhORzqDzQ522plMmjoImDSZqx3DnbO+c7TTSd45s17HnQBOgcPJ8Z4Cl0cc/UaLYK8Dmx5rOvUtuOr1SjqmjE4Bxmk9U4e28absZ1K8jT3HnXqfv4EnAvktmHBtrqvpRM/Ul03vO8DtsTP+TPrpuGCvA3zjtM4D6qaOALl6ryQ41959QHgH1NbdtHV1ENoE3RJMczUt6A/tktp8lzQHPAvQ5xguMFHC3mCfZFqiKnE3h8oLQB/AaVZ3hc70AbD5DF2uJ6lQmec5fX3cjxwlhpI/z4br592ljeefZW5rm/ZMsA20yFitgxJq+xStvc+7DX3pxBRvJGh4COygH+krWfbcsh4bz4ANDWhNm9zJPt73s8tyTeJIhzohBpJk3NDgTbsNrgDu8a4BlvTP+gBV+SQfoEToByzgVx9HBfR5+27APkBfvud6gzbW2Ul/27BT4o3nmx/MPUDf97///U85xuvYY++ttnsA9PbP9AyN9NC+6io1Ojarx4yn6gkAoFIu9xs4JjtHuFUOstmZByDnRwBVjABeCX7zkazYoLmv2ZoG+62zeTd/MGGbw6uso+1V6DJvPj3/jT2k7+ZpO9RAX2gDENuHmVeFMF2gm6oJoksCAAAgAElEQVQ38SF9HTenz2hgy9gA4G0DZgAWAGzmttY+ztxA3rSVGcOPBvaZ55myIenP7mQOa859FX142D6RjQJ8to9i0wF+6degE31U9T3tcdqqkvTDQfsN3/stzy3f/s5mtd+cvnDu/Y5f2Kpus8VmM/6aMRB/zbd3+8zhx4f2z/jUPsR3e7hjCLQCOX26Tu8aOGLr5praxjUP0N+xlP1BZ411FYt2bNZzdzy2xZFbvN2x5ZT3xp/Z5oqW9vFTL+a9tuPuhd4NXG2axStbvtT80E5fvNjyhp7Xvt3o3+hofek1bnyacz8inymv198vDnw0B15A30dz9DXeuziwAX2dXHLojO501u1IplPOvelcpvPdHGI7ghm4dPLzVRrzje7pnLbE611C+Z9O7dC2cRrg2Xix8X62E3Rx7nc8PQUDp3UaX1L+Hn40H3rN7fy3IGYLeunzpMe6ch9wpBKDjjZvTgH11In8PSviGqCYgXboAKxtQaxA3RgdcJsbkOFvwXsnQRLDudca/OtkQCJ60o9cl4TP9Uqw24Y0uDEDU7JQWQVMmxUajmb186IE+apmOjnJnAEPvG0XACcYJfcGEruSp4EftAGGJK7ASLyQzKgGAUhJkulW+AvYoANpk3/AJWM1H1VTSs47kTUOMAWfJaiAHzwDlgA3GnxowDM8bT0EkGV8QIME0EsaVFoYs/efRJA89HUsWQUY+ponTZdqtfAC0Gdsum9P42mDT3301Etg8IgsQiPgKnT2UWMghiPnAfdydDefwGoALts1E3d7NXTOpJcuRz4ALvuXXwz/f/jDH74d2/3xj3/8plN9DJM9zlj43fu273fVGBmYp5N4upA29mj/WJBxvGCDLpKbcfEDuBK+2g/mShv7UQUdXQxdrT+eq5g+GWsmqvYQOhoMC02Aqwmcp5+1deUc8DB05UeJfOJ7A52A59bhBt7sWaAFneqKKmu1T/WxVoBd+AaUA2I6dp42gDC0AA+ti40GSsZusM1tF3vfdczXumKfmDP7K/+B7+FVg6EqLTNf2njJBbmhbf6Ighfkbb9l/ekbOtjcjAGcbTuS+3SfHfFCGVWPoanfXj4r+Pi8Bk3t1fZ99HfGGNq0/+KnjK1P+3A2w56cMSSffrov9phxALtgrpYP24j3/Ak629bSid63TeO0eR3jmbt51vFW5yoTrGoebWP2OM1X8c4p3kPvI7G/vTNtUebbwLX2DZO+Kft5/735wDbPiXctqzlfx+OTRxt/r+ade2PKnDzvcpe7OV73Xxz4aA68gL6P5uhrvHdxgPNpYzkTb/c2B+WacQQobczb0G/GeAYjgopOaGfA0+P096Znc+gnp9MB0qOMnEHJRziayYtHaTk5Q+NNx9t8akDpKqB4JJh5JlDYgpVHeNgyPH2fwUDatW6egg1AX+5LeN4TmKSPZC3fO7hvfncAue0D65iAgIC59yrwzlElz6pCCzqaN1t/Y2s32+Q6MFGCG15Jlhp8bL7PYLZ54l4nAvjXYJrErI/1dqVKj9NgkmQ6CWOOyErSHAXtSitJbFeUAfbwtj+BWYAixxZ7TABR+AHAyjySoJaN+dNWNdAEKyRRKl/CtynvzN+AIxlJPskJb8yVcfAOeNNJ1Kya0saeUaUEZFARF3oAJxL8rLETQQnmfAGGdqpsgShdZahN5oicM67jgA0wugdAytrwybHbPhrKJjTg0ccce3+lbWjP23a9mMKzGz3HMfLvuU8JU2Sa9eUzIAh5kmOu5zvbkO8BJHJkN9V8ObZLb9p+0J3pXxv0AnZ5m2q/rMa8DQSy247Wtr8hM3bUXsJzdiZ0AZsca20QmN6FX4C50IwO4GgDjtMvsrH0j2w9+w/Q2j9sNKDXMUWuW5txAFgAk27jxweATYOtudb+CQAafmbM/PMDBJ70sxfZ2YxB5+c+7L2Ml34osAd7f2WszNlAG76wYa37eEdnrUk1H3ApdDSw2jQbXzxJ1xrEta/ZVOPSdRWR6Ytn7Jf9Qg/aRrL39gc7ErAvvM7eApwDJvs4L56mP/3qvWZN1tg2v20xH9Y82Hy2dbdOWlf78Lbd9ik7y2b2PpmAWceQHTfybyoi0ciuNGDMxzQPes5cb/CvYw/0iDnmnp68adszc4PmVffbxjzF4n29bfdp7Nm+Y7cNkOwx8eSO7ubXBHEfialPvDjxYLY//d2603EvPTgBsnfjPTr/q92LA79ODryAvl8n919z/4oDDO6VI5lOsIOIdvzGmI5lS2ROv5CZq0XUjnGCUtOJzrk+x9H/OtTkcx3ryWFPQOlO3ndB0JUjfiQo2eTyKE1k3MBj6+Smfx0Ad1A055z7oed4lL7W4RnQdDDbgTz6N74IXCVO6O+AvPeoiiLVa5M3vZ96TR1UbvuwrzVIpx+gQNCe9jNp6OQEmGRP01Hz4I/EsJ83lcQ86wyIItHIOA3udaIngZWweSFHkjnt8FllX1eUAfMAAubsyiRJeUARICVdlfipMMl9ibHnW3VVCVpUoHVVFplJxDNHJ5f41wAW3ki4Qo9Ezb3MEb7gSfoDblr2Erjmk6qOTuhanvgHlOkE2Hj0MnQ5Au04rDV21VHWAOgELgA5+hNvsgZrpA/AIRVieYFGADlVpI7xAxzMHzC0fVHrcGjyFuY8nw/4k3Gjs1mb/UPOW1JPL/MZelWS5W97Ljyw9tCWt+wG6EtVX17ukvUBMPCwZcCm5B7d9LIFQEfuAfoAWMAmiRpQ6aQv7rMNXWmWa/aHalMVXJL7pjlyDB2OHDfQF3qyXvvUPmv9JUuACx1TjYtPfAZdnX8Dx/Ai9zN35J1PMgZu2xv2bWhT6da2C83ziCy7D3AGHNrHdAi4CIzGL+sEjrZesCkNovW13nfNU/a87Xx0oG3S1JX+ASDf84/8N6BPf7qQT1WLKvQyjr1MR62bztEz6+Jr2WoANLvlhw8vk1Hd55mTXvTT8iVHfqjBW76gwY0tvmBLtJ8xLvqM0/6djvTaZkx8BSR2DDDjrAbQ2As8A6i2zjTYaa/QE/ag48hT7DvpP8WeV3Fdx0d3/Z+9P/k0+1+ta8aqp753vJmxsNirfdTVuub4dzy/W/OU69TZZ+mb8egd356V4av9iwNfggMvoO9LcPU15tMcEBx2x5MR5QwaKOhrnPxGxAxW+ojA00T/T4d2Nr5PYKHXMoGMz513rvdZ53fi15WT3e71tRNNff1zAo87nl3x4ETne9Y09a4Dgam/J5o2/bG+R8bovTMDqr43db+D/7sARhIiIbf3JPszMM/YngGnam2TGRAh99DTCdKmmw049v0GK6wH3T61R7eEqNd10i1VFxLEJPFJyj0XT8Ka/gAsslUZIykOT/K8pQn0tbwAZEAL/FTl5RgcueYzfWZFn+vW3kAeurJ+4AaAQlAsOQK8NaDQwJLvnfD5PpNyYwq08UllClrQDvTpKoGunAIGAqEaVMsckmCVmBl3S9zRS8YBS/p4ID0FYgB3gBz2wawikXA3kATM9Cy4jB3ZBZxLRV8+M78jmBkb3wCv4ROQIrR31RpgOsBegENviDWut8XiseqaTobwQ0VVaARm2EPWlvnyPXr9gx/84K2a72c/+9nb3xm7nzeI1j6CaP7mvaOn4RX+ANZ6z/qO7xL/rE3yT2YTFJrAStbgOKr9yZ4AyRog6GPr5sAnLwex58QFrUcqsHLP0XtrnO3bNrX+0qsG7GKXQtsEQdknNoosJsgVObTNY0MBjmkf/uB9A4OhH6/safs1MgFcp40fJKadarA+Y6h6pjNAfaAgW0JWxmULGuijF34oYUMb+E/79ht9L9+76hDQ50eT5hW+tF00tjHbXgFC/YBhLi858SNR9lWq+zI3sK/10nqnz+Zjpv/fYo6OP2bcRDeNo+2Mc/C67/O700/jBzvKxmSMBgb5MjrT1bnWxx+13NlrNAJte3x8mHHZpH9rdxWXbvHlVbzY4884cJvnKr58pP8cs+PFq3Xd3Xs2vp2yuFqXew1an+jpuPFRfpx4cMebE813vHrdf3HgS3DgBfR9Ca6+xnyaAwzjyRl2EDIdx3TsgoDNcc1xBGZ+wX3UAfTYmyNDE1oEHYLRTlhnADMDrpNTuQI8rGMm3ZPu6ZBmsLYFf4KT7qvfBDg7WLGOpmlb69WcU7aPOO8ZoDYP7uQt6T0FFFtQu41/5fhbvr0PWobNx41nPcYMzgXDk3cb0Hcap+VKl5vWuYauiKDfeEl/8im5b90Q5G/6pa+xrvQVzRL9/rXf9/61Hz+aL+jKpz4ZN0kY8Ely3pVpocvRWSAUoCZjqehKgubomySH7TCPCh/VgwFsuoIQ+JM5VUOlDQCiE83QDZA0fidCoSFt0h//gRedaJNp72X8mfrR+ijBk2C1XkW2jv0CbPACD+hwrqPVeoAjDVjMJD/zad8AR9tpSaNj2QCPtDF2J5EAUPrcia/v9iBZORJK/oCCrMHbk/PpP7rJSsKavz3vzDE+oCZwyYs4VPFlTDoL6GBHt30efuBV1hh+RE6ACDqQvlnPz3/+87dqvh/96Edv1Xyei2deYGzo3Y6uA8dUzgLe8umYbe9lPMH/0KNdy1tlFGCtbUkDtenvpQ/Zm9qj234AlAFa6VofU1bpye/3HgFkAUpDK5DekXF6o1/bRPN1lSHQJ/e8eTv3VVtac+9ROgkwE5uEHm/kRj8Z25+OVNNz9ieyZsdDEzCbvadn7Co+0cMZu9kvaY/e1ssGuPWdgHDvRXztH2fIg23LGu2h9v/hHaAd6NjVx5k//eyPfLJXaDM2mugmneoq7vQ1X7+UI49+mECfo8XsGd1qn7bFTDMmm7EHO6xd7/n2Bbnevrl9GZrE3BMs9wMCP9NxQttnY3ZMZL/jW8dt9CXzta9jz62l10Hfpy9DU8fsV3FK63HHOPN6x3QdS23xdMtixnpbPNvj9f5H94wLm+9X8XGve+7Xjg1bdvja6+05rvKH7oPGjfdzvZsMJr3b33f8mbyfMtz4+si8rzYvDnw0B15A30dz9DXeuzkwHfg0lDOp779PzraDgSasA5V8F9xeGe/NOXfgM+eajnA6zXm/HUuvfXOoV05oA0FmoNnOfPKFM54J+omXTWsH6vNXNoH/HL9p29bFcW/3TgDUSY4zWLhT1pNMNl7MIHjy5ZFfHe2BGUhuYPDUf0Hp1NMG2MidznfAtAV1c89NvbTmDq7Is/U23yWb9pqxJH+9JyU81tSJyPa9dSj3JVodXNMVyX/aSYSaH8CcuUf0p7+SU4BE7rc+AtKAa/OImmOdkmBJmnEkmYAPAF9XEGZ9jrMBvhz/nMd6AQmOtJFHVzX03HjXidJMhvE6bRvobB62DCWc7s8fWjxHi1zosurF1seMJcFThZg1Sfol4VPfWkaOItt3eOTIJbCAfgF90BE6+2iideFdgyYZG205fqcKpyv6HLt25NaxcPrclYJ4pNrOeOYgE9WB+QQcNtDXQGbvkfRve06OuRY66ErWCHRKlVGq+FTzZZ3hT9o6htwgex8/zHzkKGFXkdbPRkMjfQOCkKFx7Df7KPxSGQYMtQZ7la3UzosZpp0DrunfNlfVLjsT/jbQwtbgW/42jorTfgwA4BlwlPWR/dybdCBj9jPLWufZr650bJAS0JJ5IrO0Y6Pz6bhq09/ry7zRX+sOr+g4u843kA0dpHPTlnZlZfsN4CQw0f4zT8aZP/So0LWn2L+sgZ7ZUw300S/P5HOs236z1+lfvxCGPSAHIJc+od9z9/DAj0mRPyDQDwNeypE+eEtnrWfa4C3WYcdOfn7GyR0/zdgo97IeNp3OdDs2ie+lN+w4nzjpsUe2uDjX7BHV76o96TUZ4Yl52f+OkTrWmjERe7jRN9vOdaO923WM1PFGj2//oatpIJ8tdtvkvclsxqk95tW46NjiWnvltOamY8sTrnjlXo8xeXrS5yuezDE6dpwx9cwjrJePvMsrXvdfHPgqOfAC+r5Kbr/muuVAO4hOlnScjnEa4JPBP03cQcktcaMB+ma/kwO6Gn+OdTW28aeDPPEGT7u9tvk8Oep2lo8GElfy6HsC6Ud43rzYeHsKljqAeWSe97a54jsaEhRtfD4FHs8ELndyn8HH1C3JRydrMyDc5L/pqCSlq1TML2mfIE4HlhIBScKJdtc7wGp599E9x8tU3kjAJapotka//M9gsUGPzAVoAOQZp2VqrrQFroQ2iYXEWfLcx/iAD4A+b0wNWAOAyrgN9HU1Wr9IIrRJHCXgkqHQi9/No1wHokiQJGgdiAM8O2nsyqK23a1jDR5kfDo3q/noR2hLuwZXVBB5qH7GUCkWkCnfG8xh7zvRJDeJv8pJPLZWSWgnWqroVIpYhzaABmP0s9+AYP3yEolqZBx5q/BTHepoZmjtf6FD1ROZ5X54Zqyvfe1rb0eCvclXRSpArO0T3aPjDZZNeww0y9ry4o28ZTf/A0Y4Apv+mS/HiI0ZXjnCns/MCaROWwAN/QSK0CHyArw0r4HvLVt6Ya8B5IBM9nF0o9/4bH56yGdOPW3gkW4D2+gH+embsdFo/Q0u5561sBv6oMtYoY9O2YsZk+7kGhmH1oyX8dnj3AMUAsrMnb743LYg41ubOcPH6G7HVnieNvjEhoY+tqbtZfMTXYAk+5zty30yY3vsj/4xgL0gFz92sAdeAJQ+WS8d42fwK+28HAMNqnKzBtXAwD57pnW//U/6Zr/4ocPeVZUJ0AUIppqvfyhQGdu+a9pq/KDHp/ho+n76xue2X5wxAPnSNXu4Qar2fdqxN3TpFBedQC/67BmsdL751tWO9n4+xRxtZ+5iQfpwFzsbZ4JzeIp/M97r6xNQO8V77We3cXtNW+xmP1rTKQbd1nTSpTs+nu73Gqe/aT0+6UnbP/2vAMkT2LjlTHP/3MnjvTx49Xtx4KM48AL6PoqTr3E+iwPTsG9OaQMbZrsrJzCdG2fNwT+7gG28OxrbGd8FWo+OdefsHl3Xyfk/2r8Dws+l6Y4WydEEjR6ldXPOH+2wH1lD03snb+Odfknd5hNUb2Of7s3AqvlyCv56rP5uj+k3A/XeD/q5JrHvfQKUJPdJqyAMMJHPAH360VGfEq9Objpxnnxr3usjyciY7gOk6GkSSmCUt/daZ1eEqBQyFoBE4gio6Wod/dMHoAgkasCmwQ8JWeiT8LuG7xI7x8XIrgEDfPXMLSCT53IBBRxfy9++G58sgYzkjY4kt0AOQEkfuXNMGYAp6Ze0q55RLSUBJiu8Tn/PXOwXmeS+hFEFCKAt4Fr0K7S2LQLaNJgaOjyXzwtq8EsVlUq2fglHv4m1QZWmv49HqvDJ2PQmL+PI/xzj9ZIP/KAjADsVQeFH2gAbsmZAZvSGfMJv6wnQ99Of/vTTT37yk19Vz4WOjOV5g5JwLxcAoAJVgH0AuMxDhjNOQAdgjb3JGPRaH1VRjsq33gEkyKvfJGvuCa52dSWAqoEv+02VaYNoABl2SH/VZvYV2VhPXw+twKKsxXMMVXZl3Q1iZi72hc0CnGVP0EW6nDEdmW8gLO3YNXtYDJW/6b79SGclzekL0G4AGShvr5MJG9LP7QT2tr1R9RddtE56kXUAUPuFLqG1AUVgofX4EWPyic4D/MzZ62fn7V++quNO17yF3VHxzAegDB/9AJR5UzXrxwGyBsICVBu8nTFRz9/7ebZr2c7YzhgzZtKn9ZQ9t1ay09dn/wiElhmjtJ9u38x28LHsKD74QYa+ZNzegzPmQOuco/Wc38hY9uGj8ecz7WZcxw5t/Loa9y4e7b6z7anvVXzZsV3HcFOXrua94xM9a16caJ262mNvYOqMdbVvoK/XdYrL79bwuv/iwJfmwAvo+9Icfo3/EAfagW+BSQeJbXCnk+i/N0Pd1zpR2n7t2Qh/xlneLfzKId2BPu8d+9FA4MopfiRfPoefV33f4+yvApBNzz5XRh0IPTJWJwpb4CTpfUbG27yTd4KpBngmPzow7v79XfXEFqB28oGmE23b+IKv3JsBV9/rebIGiXWP2YlpB3XomclG/paUdjLT4CLQJImItxGbG4gE0OhKoQaM0i9gTT5V62UNEyjp53x1IqtiSWICXPAcLvQaL3Tku+TTWNbfYwM4JFT9TC5Jcid/dIm8cq/5lXV1ktZ8zT0JuAodgEYSXWCaJBhQkz79zDEJU8bGm/BOpZvrQJAGUNDXRxIBX8CLJJsSodzDy9CYZD3/JZ7AE+vwwhVgQb9YQNtO+FTHAdxUFzkK20Dfb//2b/+qqg+NoZOcJcB0ryv/2maRSfplLQHu8ky+PKMv/4ERWTudBMoC4M0JGCfPBjky5wQH7PG5t9lFe4tNz2fW5dl7DeaTlxgAoKnax9wb0AcAyyfZsStdidfy7+o0e4l9AODbT9Zjr6Ihn8B1/Mm4mcdR8rZdaY9W4I6x29dbK7APXfZA71vjZRw8bL/EzuB1r0XlFcBeVVz6ZE72gL6FHuvLPdVZXbHlBwmVvA3k9PFnoJ8934ByH0tW1YjngGO00HmAdf9IY9+xJ0BG62tfnvFCe6r0HMW1H9pHkK2qTT/wsNM+AfUzFt7i4Y57p19r/eE3JzDYfn8bn19sn25OttHYJ7CsfXPH7NMf4y2wj26lP9kARPHu9INhr2vGOjMu6f3zSGy8tW/eT7nNuPRuvrvc4JH7MwZ8NlY9zdF6P2PYR+h6lL+nePqj1rXJ4AX0vVeCr35fmgMvoO9Lc/g1/kMcmAn4dOL99wwuGN0ZqEwHLSB2vRPLu8qw9zioEz0f4aibX+HNFmQ96+w6KRKgSZKnEOcatr/vwKurNTzi0K8U64r3V3w5BXhTl9KuwefJ/y0YvJp3C3q24O8EPHWQcdKFR/SOTHqMCYj3Xsx3++gE4Gk/gb4ZwM99LVHsILN1tAPgTh4aXEFfj9F8BRhNfZHoNh8kInjUOoBH1pC2zTdJiGeweSOmY2vmkZDYd/plPwYkSTUWoDBj5Z9EWvKf6zmuGYBGEovm1hNAToMvGU+y65hYktAGO1RPdPWR5LePk6lSI6c+Ihp6AFZkADi0F1TPAVwkv0AAVUldudXPugJ4sO0T6FNZCMzoI374hccAzIxJL1XRTdCox8s4nZADBgF9Ek8gobU55t1vYQ0tQOiMm3nwCtDnTZyeLaeSLkBf3rwbkC//6Yf1ZbyWO6AwPHb8sIEO+43cVVPl+GGq+gL4GS809puiASyeN9bAduigX/TZfqZH9IQtZH+m7er9l3vhEUBJlVjG1B9vGxSbYFbbLHt07tW0yZ7q6iLjZH7AUIMmKidVl5GHfcKOWRPeAMWyDjoKqBcXsC0AILQ04Nc2rfkY+bLbjrKypcZJ+65eZDvZy66uIzPtw6OMr1qvZWkvWEfHIva2uRzXpVN9nDb96ZQqVjbH/NYIHKQL9COffXSanYksydMPAZnP+uZ8bTP5j8wVgC97x/H7jE/mXRnZPxbga/oDPvF8i5+36r2OYVrueN4xWvs7e4Q889ljdYzdsVO3yxj8ZPtN8tpAOLZgxlK9L9h5VbDmAQqrNlfBvMVqHYt0nPFQMvM/jZp3k8/4exqv7YzY5BQ/zvio9+cWt2+6MePbLR498X7GVqe14UfHRldtm4bmx5UMmudp10D2e+W48ebEn23OZ3Tm1fbFgS/BgRfQ9yW4+hrzaQ50UN6OagYfjPXdBO0U21H2dUFlBx/TqG/O9RmnM+kUvG0O7pFx02b75Wiu6+RA79ZsbEG2ZHvypZOju8CBzDp4IpOTbGZwcwp2tuvmaac/+TH7tf7dBWG9nkeCiW0tzTP3JfsdOG10zyA07U9gW8/dgda2f6ZMrgJIAX7vxwn0dYKufYNwU04dSGYsAbq+6Js2wLzThky9tB7t7CWgNh62/cF/NsIRKmOYA+0tm15Prks2VXkAcbqCRTIicQst7qsG9EIFVSKSO6BMV08BrwSmnYRnXGOqJAqdABqVWkmMOrCVSHXiK1ntBFtiiVfaZ7zQipf9HCvHEcNXz6sCCIZ2dLKjoT/XrEvVVlcl2ldZb+ayDyTdEkJAZOtt7mUuyXTGzXiZp4Gq9AGqArKsET9V7wEJ+mH+vfczluOFZOmoo7nteZ8AAABixg7NoSXAcEC+gH15Tl/+e9kHoC9zpr1jz4BCgFLrUVcQhZd9bLCBPryil9Fbupx5gTPW1HsJP+fz6uxV654VQ+0b7d1cA0zQiwYR7HvACXlLEruCkm4ADdkeNkplG2DT8zTZj8wfMCdysg/SR3t+N3y17+h22zM8BVbjIZ4C2c2bT/stvCNDe8G8eME2pp2KNkBfj8k+0VNHnwGpeEnX8RRIr7KP3eNP2f+OR9igjAmkSTtAeoN/mc+c7XuArwBVem2N2vYPLuZlv0KT/R/g3vF9dGQM62NjG2icAD17kL3T1ch0NPPRs95rAHKybyC37TV/NgGWGY9tsfYp1mmgj4zM33HXFvPZlx1vdAyU++E1YLfjBLzj89BnbzSfMwYgFz/aBrPL+s6YrGOvGavMuGzSceJb82aCUDMmO8ljxuLW1vFRxzCn+LDbn2Il142xrXvGVfbwVfzY8VPPPemwH7eYt31g09VxHFs1ael1bXyYsiDPyderNW5jvK69OPDr4MAL6Pt1cP015/+HAzNJn87s5GDacbYRnu05is2ZbkFRrgna21l0gnDnYDfHyzlNUKQdyQw4OiCw3ny63k7r5JAlKJygAHzO28FFz9HXO3AQ3J3ox6Oet3/dbHlw6u08t2DrzmmjuwPJjYdoE5ibawYBTdcEcjqo6WBwk+EpoDjpydTLR/pPXeg+ZNi6N+W6BS6nNlOOp7nxT/JmPzWg0vpxCqJ7f4emTup77BkszmSj91B/l+zS5SmXCUhYx9wzbReaFuNL/jw/LclIg2aduDWwCCBMVV8ABAAVegEG8zlFkp2uVmHfAErmz1pUqqnS6kqarGFLoABN2rZdICf7sn88yPk+eXcAACAASURBVDWAp2RbNQ2gj76mrSN49MXaAKMSOUCDNbNZgCMgn+o7CSIdo9uqaexzAImqEM/0AhjgD0AL8JLPjCm5BBIap21MxphgsCO2QB/AIP1SzZXqIpVB4UHGCogUoC//v/71r78Bfd7AC/jM+o3heGvW3ECIir6uQsz8qjjzmbl/+ctfvh1DTDv8oOv0TCIPDJwgSQN9DYS3ndj8c4N2gGYyjv7Qh04gcx0oS57oYgP4iPCEfqbttDUNNARMzV6NLNm0zO94NeAMfZ6HZx8Ak9iTaW89h8zYdD7jqwhrm0VnMh4gq4G0tn9k3+AgoKjHbNoB9jOJT3vHXKddaPCdTKyj6QHMtb73jyJdxRjaAXBdtRVZqrDzI1Lm6Movc2bdDU5mXnrYdoze+gRAWQugPOPmu33ctDty7Ngu+eFVA33zhyBxHNCvfWTHVjM2Sb/2n5vf7z0y7eLJ580YrmOsOd+MTTp+IB/XJi3zet9vmc49xQa3XW6d3GLLSWfzeMZ5vd4tXruK9TpO4a86vtxkNONnscCMHdnFGftdxZhzbPT1dfNNO9iybBuqr9iP3Da9Qdu0Jz3GlSx6jknPKQdpfsz1nuLvjQc93+TX6+8XB75qDryAvq+a46/5Vg60M/C9DS3DuQUL/as+R/ZeQ9tzOmYnCZDQCJIE2P3r5nTWW+Awg5iTSgim5i9/W7DQ620HJ2Dg6Dmy+YvodPh3aroFPxNMm05zC0r6WgePj8hvCzyuxji1b0c95xVka2N8gO8WWPU8+C7pnDQ8ss6e+6QLp4Cp9XELuHKt99TcZzOQsv5c336RptvN0+6jX+axbySQrbcdiM01dBLVdEhk577Z9oN9MfWPvPAlnxJvIItEtAEoNM650dpJa9oArHLEzzPQABehyRw9l6qZrsYCvkgiPX9KQimRTl+gkqQzdLjflUHsnJdMZA0to65Ys8cBV+RK1zpIzxgAFNVmacfOZi0Sc9VlrWNolJiTTT4bYARySIJ7b/SxLnJtmbOLQLLM2XsXQKJyEcCospCc6ZzKIjQBmgAJxuFT9AfWNhA7dYLuS/IzVgCVHJv1Mom0AfTlyO43vvGNX4F+0SNvtw0v0ALs6oSZrmS8rhqzDs/jC9AXkC+fuUe/PGtQRaZjyKqw2reSM51WaQlosXf5fSALmYXWri7KXI6x0+W2e/YDoNN4DbKzLYAWgHLb5nxHc2gNGB8eh37zZpwAOfmf79aksq2fxWgNdNJeYIcAfe1nw08AVa4DpptO+yLjsMFox9P8HbobQLMG49q7jsH2S2PsrbTJPAGgo5vGa9Cxq4l7fuBeg432PDmwKQ3ohz5voe0qP3Y3vLY/8cUPBnStq24Bu9P3zYqzXpO9ag30LfIOH/0wAuSLzAB89m7Hl3zNtAFpY//z3fOzY6L2pRv40/FMf2fPZ9wzY4r+Gx2u9dwdH7QPbr+8rWOOOfuyo12lbZ80gO7HLLZuxmFonnT2/NbTMdKMJ3rc2b735BZLzfZTZ7c+kx9Xf2/0zPYtz9n+1H/qxBVPWsfI7irfucpz5jy9X/lK1zp2a/vZazrJa8p0yv8Rvj4jp1fbFwc+lwMvoO9zOfjq/2EcOAUN7XQZbAmkgFTAM4MDxE2HxbhPEKDbJyhLIp7/Ccw85Pn0C+D2C9LJcZyc4aPOdFvXSRAABPR14iAJFpBPXm9OrNsIRh9RgpbZBAW3QGte2+boIJJMZzCm31VgNNd9Cvy24HWbt4MH80tipv508NFybXnd8TdjbO1P1wVYvR7fGzjv5K5BG/3p6wbyWtdMrrcgq8Fy4Gr6NRjYMhK00z9J1gyGgTQNrtP1BmXmevBNotZ2J2NKIKe88MO+6vvu5VMlTFffqZRrW5bv1pD77FEABMc5ASP5TLLdVW+ZP31yTZKIpqxf26xTpR3AZ7ZnN4Ba+JjxPCifzAAYEtsGcqyJXeo3YvbRNEnllAWZNHgKQASCtO4BgNKvj+5NGww0ADYCNNvGNKiUcQF9qpnSJ/N4XpfKogYQ7QdtuhqHbuS4LeAkNNO/jONYbdYfWvE/AIEXYgANMl76p4IvlXwB+vIZ0E+1WegNDcazrowbOugqu5W2/cbcPorq7aENZGWM6Gv+Rxd7bwANgVPAQboBlMnfDTC3LQUykzmeqNps/aI7+exjplk7cFnVJTCJPaJb9n9kn3+ZJ/8AhvTMS3PaRqroYy/DC3R6bmcDMPgBbEo/AJNK4AkA2mtAaUeE0dg2UnLdPoxdAHI7Ttq+nr31QwMwFV/tA3YXANkvksAX8+XTy3La9rN/7AHbTx72j7/tr8inX5aTNQKA2lfaI34c8YODiuZ+E27vQ3rca20/3TKmJ/ZWP6szPDFXHycl580ftz6gg11Fw/Sf5K99A5OubTEsv2899lnbf/6z554xVMcPbXt9P4FdzdO2HeigF/ZN2rMX9ggfaS+Ht8DgCRLP+Lbnp7Pzmv3T/v6R+LXHOfXtOSffOt7YxrqjnU58BGjYPMBnerHxovnca29btF2/W6c5O/YVA7Qtv5Jhxw+bbE+xduv/I3S+2rw48FVw4AX0fRVcfs3xEAc2J8Zoc9TzyEn6qA4QGG3GdgssBA1boOGa5Nsv4xK2zUlMpzsTyXZ6273NKW7O8NkAQtLU6+wknlMT+Bk/ziyJWf555lM70Q787wTcybJ+zwZUpzlO41jXFjhsY93R03q1BXxXQUkHHVtQ1YERHjeNZHJFYwfp3Xde38aYwWS3oRenfZLrnQRse8P9Btw68J+A3hyvdbQTmJZt8xgNGacTZ+NIHtHQPNcGkNRVJrknWWs5Th61vOZez9/2JKBNRQ9go3kokVEd1VWAACYJdlemoF/FTQevoRfo4T6ARBI0Ezv7FqDR6+r1W1vWQK8BYuSVNTV4AzAAfoWW5tPGw5Y3249G/kI//OlqQDJqgK8rjkI7EId+NJgAUMi9rujL9VS0SSQd8Zz2sgElvAJmtYzDG34nnxlP4gLgBLapqAP0AVEC6v3Wb/3WG9D3u7/7u78C+oCJ4RMQM7TYH0Cyru7yo1cqtEJL5gTgODocOWbM8MUR1tDAn7A3ngmYfqprWu4S9T4ubj8DNgBbDfxkDGCzitF8tpy6QjDtu0oT2GsfRr8yD1Cp4xA2xL4wj30VOv0wYB/QXZ+OlDrazObYg63fDfRlPWlDF8UpPlWOmQdIRrfbdhuHfc3Y0QOgVAMiYqd+xmMDq0Az1XpsimPlfbQYLYA+AGzGszfbzvfedh/t2uVvupW53O/HHTQQN0HktkPWzzb0DxD00nrpNZC4eZr14YOqzgb5Wr/aVrTddr1lwSflnh+n810Fd/u2BspOcWTb2q39KX7oGIIctlhg0rOBizM+o7/sEnuZzy324FvySeYAWfatj+/SkY7hrGf68ru4t+U11zF53jxrvnas2WN0nNSxyzNAnbig9bj7d1z2TK4x19K6M/XhtNbp5yf/Hv3bGozXOmJNVzEaHZ1tXd+Avkdpe7V7ceCr5sAL6PuqOf6ab+XAdI7tCCQr+ZQctZPzy7Nksyfo5PTOQc+ghKPaHNjmsKdzRuMzTngGS/PvLQC6c8YSJwkSkG8LkHqs8DWVIBJXFQwfocLT0d+t4W7OjwgQtgD2FKieArETnafgyZydcN3JeFvrTAZ6jA3om0HsHX+3+4Jv+8p+2QKoqWuSSYF6B7AzKEwyFUAifRwR7P1vDPS0HZhAn34ShslLfDSWvTPlZA91/w5sJ0iGxg4UGxiQjDiq2QATkEfS0lWAgBqAoSo/6wRmOJI2A1QAWD77WG34nH8N6pEzHllLPoF75kNz7vXzzsyvb4Mt5AvIUEkGnJA8N0gLOPbiAvKQ1DXYCXjB28zXVU+AJpVr1t76SLfYUvoRmdjDWS9AY1ZD0av0B/rQFevtY7vNz9Cr6gyAAJwL6ObIrIf6517my7pzjPQ3f/M3P/3e7/3eG9gX0C8v5zDXPKZJpoCx8BnA7Vl8mc9bfj1fLH/ne+ZOn+hzAL74EVV95NlVNaHZMxlbN8zfIF3brj5mazwgcgPZqut6f3UlVuRBVsZR5Ri+A44AAiqq0o/8gPTASbJOW2OnP7pav0JX06MNWyopD29CV/6xGXSy/Xr6qY6NPPK3vSCeorPAy96roaWBvgah2vcB6F3L2A1a+uEB8OiIqvF6r2UMP3jgBdrsLQB3/k4be6LHAagB+uhV2rZsyA3/2DBxplgTkNzVdnhorfmkl8DHBgbNobLRMwu9ZZceb8DCjDXYLTrBBmYOwHr6eJnS9NNzvEfjnunXyWSL3e7iVjSwBfZY69GM19sH9xrMzybTdXuoj/EC0u2j1hE/dLE/Mya7izGbj1t8dRWjneKryduOI6cc0X0XS9Nze2bGJi27HutOT+b83f5RWrd47LSepnPq29SVmYNNWU19ulprxz/P5HabjF/XXhz4KjjwAvq+Ci6/5rjlwHRg7RQlUxmkA+wOsjsImZM1ALE5TgFFAyInp37l7Ddg7xFnNJ3p1d9zbScAqdt1cil46URc2+ksMzaAJUHjVQAx15kx79qfnH/T/ihv7oKwWwV8oMEWhMyA7hQgXOlTy7ADh1OwvM1hv2yBR++TlvWU0SOB3NQrfU4Bzxyz19RBfo8z9SZJesCCJH0AAXvVunOPnjct9r5kSBIwfxTY7IKxO+luoPD0KzF7MmXe1yXdgLYkIABNL9ro/dHglrYqlVIlJUEG9GXu9AEeAYwk0ICitFOJo4qpn8vF9pKb9q1TAJ1cU4UjuW5A1NytE+QIDFTpkzEl5dqouCJrCUv+7grA8A2I0mDPBPqAZqp3GnijN508TgDQ2NaVPmjsB+sDIclTtUmDGK41iKtKSBJMR/FUlVnm6mfjqbQDCAH68jKOVPPlhRw5uhugr0GZjG+NkZFqJevkfzOfF27keYCARcd28ZM+q+gL2Jf/qsAca86nt9DaI/kENtEDuh166CPwMfoc3oe2rBvN9AggDjDcAL8+yuc5ab2Hu0qOvmZ8+pg58C1rb1vTFYuAZnuf3bLX2Ia2Pw0+AHgasGbf2Al/h07Aqx89mq+Zi8zxMH0ArMB1IBcQftpfviRrztzhRR+ZFrepouoquQYxZ9UlXc+47BK/0aCNNfTeaoAOQNs/hJBtxiUrssg1YGRX99lT4WFXu9I3/ayTzqDPcWJ+rAHPBl7aH7HVdEDshm/tO/kEtkjcRl6nmGv6afav9b9p6j3Y9J1iyVN4RZaPjoEe62lfz1Y3DSo16bwKU/4R0Ge/zx/o+u+Nd2RyurfF4W3jrsLOZ+K/Z+gguwa6r+JC98Q+vdfNO/Ovq9j/LtTuWCPfxWoz1uwYZMZaPcaWi+jber/Fw6d1XMnmtGfu1v26/+LAl+LAC+j7Upx9jfsUBybQ16DZFqQIgttB3f26siXgnbgKattpCng2Z/HIAk8O4RQQzfb99wzGMsYjQJ/EgdPagqrpsB9x/DOI2ZzrDACe4eN0wrPvBLAe4d103DNAeESmc909ZgdDMyDaxpZY9L0r+cyA7jTHBK2vAq8rHbXP7vbWSZ+3vYQWvJpA59SZAFkB+7I/ASjWLbiX4M61NGBjDW1PtO85JX1oBygZS9v5iaat0qL53zIHSElws07VR50E0QnJOlAtCbWXKng+n6STbUvS3tUNqk96v+a+RNqxMEk2+5H1SZzSHp+AieyR44KS+8zTIFvaN2AAsJrtVTll3NxL8tzHO9EVnqj0wTOyy9zAngkcAkEk2yqWW64tKzpmLXSPHVIJ1kcGVXK1vwJG8Ef+BrqpggqfJKQNMmZtQBlgWQC3gG8qhVS+0oHoFKAvIF8q+lLh1y/7sD+sX5XoBPocz01FH8DPUcRcc0w164lOBqT3P7qaOfPP22dVHtGJtiWhwZsz7RF8lwSG3tDuWX3AGHyln+QW/nrWpZd00EnyohOtC+IDYI69SB6qZu0R9iLtHKXupLWBPntNEk5f2B56DMCz18gsvEFf61euqaJrgHBWDodWgHna9bFjdqJf8tF02H/kl3t99Lz1WAVtVzg2mJe+DeiyCfl0ZN14bCA9aPsUmoBs9mPGwHOViPbRBD1c7/npdXhFL/vIbuYPjZ5fOY88o6krRgHGdHj6EGtrwCltG+Rr4Cg8CU25ZuwtXum4dgJkfA0d7PGN1TFl+7bT9xlPzljoKj7ZYovOD/r+jJfbtrKvrY+AV/ayT610bHgXZz8aR24xLZlP2rdYZvJxxhXGuorHOv7Z+L7ReBfbz/hpi3Xfc615MGXwKNA3Y7yOSbfY9xFdPK0F77Y537P+V58XBz6CAy+g7yO4+BrjsznQwIQgtp1WOx+Bx+b02tDOAMAvoebSNslHgv8kKQkKT85vXt+cxJWD3Zg0x7j7e46xBQcSkHa+EsZHBTXlcddvC4oeBYfunGbfn4HN5zhlDr8ThSv+XvFgBsV3/Go9AZrQ98m3uyDykftXfOqgeY61rWvq3AwuNx7i8ewbuhzBOgGcKoskSn3E5hGgj5wBU/ZCr62DP/vHfUAH+vDS3DO5aVCmbdXJNklGABCAPkcBJcLWL0lLvyTsaZ/E2vP6Mg+QxidAEYiUvwETwIdOarvSBH1ABwm2z67uCB8dTwMASN4lh5m3bXEfucRLoE7a5p+qGpWCxmoZTl0lh+gX4KFlmXkBMCpwMpf9mPE6CQYU9PE/ug6E9FB9gCRgw1jolmzSSWBU6AQe2Jcq/8hdgqMCLWv4xS9+8ennP//5G8gwX0CQsQF9qebL/4B+AfpabzJPz0mPyD9r7cQ4oGLmzNyeNcaHhldZhxdxeD6f6tOspYE+b3gmQ3TkE79VmTUfGrBoIJhdUfVG//MJ5HKUWIVsdBJIHT2jv9ZClkBnwBaQMO3tyYwJfA4t9FafrLMrXFWTts61X8h1e5d/yFqAz7nXYBAdyXyAPnsuYwE6AV6AIce9Aea5ro1q1fTP/WkvPIuSvnmjs3WiNbTNY7V4Gx0DMgIT8dtzglXy9Z7Ca8c025dmLpWe+G5N6SfmI//0BRyz2XQfEERn6FfuA92zF4B9wEFrJ6PmHRviXngOrOYvAXtoo/fTl5mnfbI9xcc1kMfemYcv0J89nvFD+z7+csZpp1itY4AtTnJ/tuvYZAJ9p7ilfRefQh8zNwBZRd8GjnZscBdvTjoejQO3dg1kvXecjZ47/r93rkf7PTP/lQ5c6U7fO/GgY8c7uT66tm73EfJ7z7yvPi8OTA68gL6XTvwfwQGBpUDmiqhO2Cfo1wFIG29B8/wlNE5AlUGSlDj8Zxz7dChbcLMFIR2ITeeABwK0K8Bsc5oz4Z2/hG28xf8T2DLXaU2PgHkdaE55TV6fAqUOuKdTnuvdnPyJ31fyu9sYjwQskpEOmH1Hd8t5488VHfhCxlugT/dbVptMmp7QMds3+GvtxtZ+tkG7xGSTXfdp3mzfjXfS6U1PjD91oGUjwZnrAhDM5KgTrd4Lc/80nZMXndA4CtaVRklM+nieZLgBBkd2+7lugFGVMV1Np6JFlV/Gxx9gmnl6zZ1AAxxalv0dICBhzfhowKvMAWg0b+6Z0xEryT6wqysB6eus0ADw9f4EEnmrp+qlAACAVEkemaU/EFPQDnjKePnXFUr95kyJI1sOGLB+66Jf+buPX7c9BgqEn+gBSji2m8q6VPXFhwH6AE8T6Mtz+rx1N0dpwxMApHX28/IkywB5AGOAvoB8mTt0eGZfH78O2JOj6CpV853NAPT1s8yskQzCP3qc+cl6glqAJ886C58bhGmfarz4fc8pbLDas+0cVwVkZLx8b/AGwKR6LPPYHw0qN8DD5/Ua+xlt/cNHAxUArszVPqOB2KkfDUA3uI4HKhrtPcdYGwCcCbG5VeJau6P/6euotOrGGd+Flu6H1+FN2yQAJJ32jEO8aNrwvn/MANySGVs0QUR72RrYIbFm5IxefsPcZOfoePYFW4Cf7cs6xm2/3XN2nEpuHSvNa9bT+2K2b3/j++bHNp/dQGPuT782494t3uo4bc6hfdtsNok97/X43vHSBP/attojjltbQ/r7YSo2j/xPMdcpPu24BE29Ft+vYvFTPNnxUdN1un4Xt877d2u6u2+8E/1zvo3u5s9djvDI+iYt8++OCXu8LwH4PULvq82LA1+SAy+g70ty9zX2wxxIYNiVK5vBncHS5vg7GdCec5UkJhgyV9r4hU+i1wHJI4b/5OA6sJqBD+d5uv7IvA8z99Ont8Sgg6vN+ebaDBRPdDzj/Leg772B1Nbviv9Xa+7gbAMs7wKX7f7ki2RA8NL87EQPLY8Ap1ugdgKyO6CdwfjUiQ76Z7BlHa0j9p9+7kmEes2n4I5uXAVm271T0tA0XQGF1t509TqsV4Kq0qV5Zp2tYxOAmIH9pgcNpDRg5+iqhCd920biQewXkEiC7VM1VFeg9BGm0E53VLUBXszb9AG6GjxuWxob62/2VrIMeJE0stWtN56l1cDATPSybiAK2w04aNAw7cgj7a1bUuyop/FnVVWDX+QIRA1fVYOEZpV0kkUVYa1H/XyorBlIRH/IqAFeCT2eNd8dPQ6wELAtz/3ytt/mY8YN0BZQK9V8eRnH7/zO77xV9OUa8BPPVViqXmrAMLTSj6wZwOi7o7sAu4wdcC/6mP8Bsu25gCH53zqTe8A8fAHStv6Qq/YNdADmsu7QQTe6mk61oZeEZA57M7wG9s2jfA1+937Ebz8Y0Es6ZK/6pBfkG/6p4uq1pD2QvQFt688nvWHr6RYAIyAZ4BZ9xmwb0/FKH21Fc/tLeuA4LaAuvAv9jlvb44C5BuHR6Vl6LR97FyDfwBmwjq1vn9S2jb6QZYNn7afJOPcbxO2qurZpDd4BO+17IDg71D+8tXzYRPrRMWnamdvayK3jhPZv7Zc63mrwa4ufW6bbGHRixiWPxH8zdjz1OdHevvwU9/VaWx9c733IT/qBCW8cxe/nKm60PxuTPxIf9rqu4ti7ua/k0eM+IreN167dxcRXfVvXNjCv90fr24z1Zhw7deARGmbs+0ifuzafy9u78V/3Xxx4LwdeQN97Offq96EcSIWB57b0L5ttPE9AH4ctKFahJ3HhnBJ8eVC5qoNp8DvZvwsirhxX0705gNO1zaF/hHPtIGgLYswxnehdgHGnBI/QPgO99zjuScdV8HhH8yP3T4HCJtcG+7YAxnrfy2u/XEtGZvC48XMmbx3I5bs9SG+sawb+knDB8tyjj+jTFX96Lcayrxs0s57mf4M8vZ5eq35zvWgCSiTxUgWnugOYMXXBmMCozNdVWfjrE1ghKWnQTiWcRBkwMPW7gSzHeWdVTcZ3fEllQ6+/K1MyjyQ9Y1uLeUJz2gDHwgtJL/7GxmonsUW/NQOZyLYre8hEsjyBx6YFkKGCidwm0BegiTwcQ7U/AFiAIuu29vCqqyPTToLfQB9gKeOqsAKW0t3WB3psfDxpvWmwLe2AUV6A0W/c7Yo+Mg/QF1Dra1/72qdvfvObb4BfwL4N6AMQzWNsc29lnn5OX6r7AjQC7oDCjsp6QQMbQlZtt/CpQVZgdfjR1abNE1VwZNlgkH5doafqLEeKc4w5ehE5AHqsocGh9qGdfIYOQB+5dsUZgA7/6FX+7orQBsHsE9VtadvAeAOLmctz2SZYCyCzVxtMpBsNfOC7xwYASjN/g5Z4hY4NrGXPyJQcGswFrtm/DQCgWVWeY/b8HVkDydI3c0bXzU0vVEH2jxLTV7FfWZN1adMVxaq+AEPAPXuSHcG79jf8CnniqWpB+jYBZUDf9L9tvxs01P4O6BPv6ov/7Gb75pZNjzvjDTzb4sztmv7viX17H1pL/+jZfqv9Wes8HWzAb4vTJth5FyeeYt8tRmRbtnjpkRi6bdOM93q+0/e7tbQO4zO6TnErH/yMzE+8OdHHLs34buPZjNMeXfMj7egh3r83ln9krlebFwee5cAL6HuWY6/2X4QDf/Znf/bppz/96VvisD0no4OMJqATckFeEpg8bFzVhYQgIN+PfvSjt+cKCSzb+HMWJwcluJmBzJVD4xTb+T7q6K3zNH479xkgbMHTewKP6cxPznICDyfnfuUArxzxs076rn3LEk3btansxt14eVqbYIQOPyKrzEu3TyBV60fm6MqnDsxm4DcD8+3vBh+6uspYmSvBsrd3/uxnP/uU/3Ou1t0Tf3t8wfTkb+vhNk7u9zjNazRsfJh6kn4SyRnYA85UUrErDTyio0EpwI+KlaajEzJ9ukLPEbt+Lhx9ktCwl6pZQmeS3Xx2NRBgzEsSVN1ISLtqxTpmotR8BlIAD1SCCXpjY9koAIi1Z1wVXiqYQgfwB3BA7vYCkEQVEx744Sbz9PPVyBMYwic0oBOaACsN4gIkPDMv7YAWAIR+Tp7nGnYy38knPTEX8MCcGV/FoHXZ+xkHMJPxVRN6Np633+YToJU+1u3N1QH6/uAP/uDt7bsN9Flj+gBWGnwhx96X3pYbf/rf//3fb0eH+wUErW8A5vCffkiw6d9J5xzFBKTgF70DvrKZPnO97ajnwmV9+JIfBQP0peoQYEeO6LJH6R576W88Qx+g2Hq6Eq/1J3IE8LTM8Kc/janSrveevRA6NqAPaAWUbpujL+Cj95eKOHYQaJ15rLVjIfzCc/asQaGMBXDJ+qZtbJ63vD1nkE0hA20awFQ1mnmmbjQo2D6ODFX50gE+1Se+0yWgoB882s6hsUE6Mm3/kHb6zfk6VtS3Y2HXWqYNErK35DTjtI4TQlPbG36mfW/rArvZseajserU7S120mbO0/FK26Xep9ZtDXz6BvylH3C2qz9bP+acpxiu592+o7d51temnPiPLXaZ/U78mjFOr+Vz7p1kbQ3t1z9izimDtvdzT0z+Nq+s+Qq47X23zTv3YvO+adn6vq69OPBVc+AF9H3VHH/Nt3Lgz//8zz9997vf/fTjH//4V29Xa2faAeV06RtXfAAAIABJREFUlpIjCWzAhwTvSWQlr3FKSYoCJiYh8Uv3TCiNvTnydrrbIu76zGCmnQNHvgU8m0M9OehHwCq0Xzn5DqA60OrA8uQANyc7257mvnKw897J2T7iaPFpW9tMAJpfTcMWlJ14cpL9pFVQbZ4tKJnB+jOByylg3AIx/JXgaSNZUg2TZDn7NnsL/fSnk7xtPxuz9VYS1MClPbAFZ4L5qXcn3l3JUEINTGmwVfUikCXrQSvbkL/n86NyryuRWgYdFLeedQKeeYF2kmQgVPpIMgF9sXteetAVaFk3WwkMlMy3Lmd9EiPr7+Q84wBbugquQbLQ1ZVd/T39M57nt+W7vqnacZwTkNr2HiAB9Mq9CSKquJH8T7BTJR/fYAy6hdZcb3AtPNqAPuAkgLGrRTrpbn0EcgE6HB8EQLXNb5BTpVX6e1ttV/U5OmvvANg8jy5AX6r54iOB9Crt6F/W3/4xf7c+aJc2qeDzIpAJ9KUPgBroEnrIH9DFnuS6RNye1r9B7U7KyYiN6k/HcY2pUjHrybXwGgCaT/sUWMk2h5f5R/b2vL2VvydNbcfRTh8bgAL60vnMY3xjsEX4hjdAJuMB0ey9fq6darV+9qLxrMt68JAesw1dHWfvsIFtUwEuvW87ftsAwLbd/YNDVzw68dGgWB/7pT/WYd+z27mP36HHd/bMPnakPPGi/dsAXIOzXfmpTdvS6c/Jt6+ji77ls31f+4XmE//c/N78+4xLzbf5/O7P7rTsrmIe9HRMM+OB9vdsnH1xip1aj3qtW6zc+6f51kAfPWngnp41uEw/Jl2nNc34Y8Y2Hbv0ftnGN8fkd1/H7/Q39hXQuu3HvtayR1/TNvUoc5lX/NP0XeUtm+y2Oac+N++v1jP5N3V92wM93kk+Ux5Tdn3/pJ+bnr+uvTjwJTnwAvq+JHdfYz/MgW9/+9uf/vEf//HT97///bckQ7DQztG1DijirJPYBnRIMuNXpA6WBer9q2+CYA8RT5Au2HuU4OmUTk6QA9wCsB7jyim0Q+3gZTozaz4FKFtgd+UQOb65tjsHdhXEXPFXYLDxauvXINJc21UQePVL3gwO6c5V0Ha1pg7Gu50gusfvwK2D6zudnMHP1n4LwnutJ/0UILdM7cMcBfQ8sVT1BKTZgkVzT152YDX7dUVT7t0Bff3rMd51otIypzcZtwPkjQcqZEK742BppzrPWPa5pBu9ZCM5lWD2J3Aw4zaoINEG4Elc5zO7JD+up5+juY7+NWAHCEwVE6BP8gN8mcBO04hvDW6oTpt2G2jYtjdtAFABWEIvIALA1Hwgl9DYIGq+Nx/Z8E7agE3Nhwb60AdwA9qkTb63zDNXjwdsUwUygUU6Cbiwpozj2F/fy9j2k7WkbVdZ9fHxgBwBIwLueRGHo7MACj9+xT/mmXzeuJsfwnJs12MuAvbRo3x29VtobJCL3fACDnPn0/FK/LOeru6zTns8a6U/9DRzAOP4Nfuj5Ys/9uEE+tp+AWjySZcCiKt+zfgqNFWI0mfj95FQ+y33ANX0KXTY82QJkFexqzqP7pGZudiOXAcEe6ZeaAVyNdCnL53sylXP6mPz7Hl6DdQml7Zl+BjebbxpubWvsba29eZrOzx9Ft5Ze+xCP/cOKOeHAfwB6rIvWYOj4/YjXbP36F/4k3lUyXZFK3tvjzd9DVR33EFv+xo/wc5ad8uEnjd40jZwXqdzMz7uMWesOeOjLT6Yvu0ubsoY6UOPybz9ce8nNG1xAf+pb8dRJ7/eOsRmZmx9XWvfhgY0sxF0o3k44+AtXsCzLd7Y+HeKled1f2/xesd/G98m3VNGzbcZS17Rl3tzTS2nq4q+Tf82fj4b+17x6W6stlEb/7eYfNs309Y9Mu+rzYsDX5IDL6DvS3L3NfbDHPjbv/3bT3/3d3/36b/+67/eAi2/aJ4cG0MsacibBHMcKddTXeQIsKBJRUoSnlQ1ZPwf/vCHb1VIjoNcOfJ2gNMZPrzI0bCDr3Zy2/gzUJtztoPLvbug7BGaT+u8Wv8WKEy+bnzuQPbk8DlV92ewcLcmAc6k0fWNp1tAIrF7NEjbxhUQCkR7zYK1q8DnUR0UFHfwfeLTTDCtvQNkSU3oliQnOA5oDijowF4w2EFhB4Ohpee15lOAjfaM0UH1TAhanyQXku8Z0GWuDpB7bDKW4PU+7ITDmnINGGAcyW4nlhK9rvJpWydJbICEDXOEGOiVfl0BqCpM9RQwzPWARd7um/Edp6QjE9wC8jToBOTqCqFO3K25k1L6AcAMDUnCQ78qsiTueJK+ADrgjGeRRYZdcaRKC10ZM+uiR46m0l/VXQBc+pm/gSSZA7AWWlS2eQZY/g69+Z9x8z/zZF1AHGMZXwUQIK31nayzZnTiOfkCeqzTm249Hy9AX9aWf34Ei74E5MvjLPKZSj5vwZ26ZG5HFwN+5F+ut46HLhV9ntMXGwAoC/1AFwBSaKeT5NFgQoMnwKCsm43I/OKCaSfsaXRmXJVc9hIwmR4CvMOLfFchB1AiA7wELIc24Lt50tbxW+vmJ4CAgL6so4/Np1369n5tH950qMjFq/Abr9kPfOrnVoZm4LIfNv2I0baSrQdiWkvbprS3JrxkIyT3rqPF/p2xCXvKlrZvt258Q38+7TtHeh1PpmuOewP67EfzN+ib8fEnsWf+m8u+ZhvZEz6l79M91/CSburDV+GRdfIXbKb27a87Vpnfra1jlt5fxjXebNcy3u5dxRBzni3G2GLDyZvZ7xRjTUCtY8PWPWtmA/g2+tZ+P23pWv9wdYqXOhaZbe5i3Gdi17m2Ez141Tzb4lc/rNHl5kGP/WiMSYbTRswfa1vWdzyd95+lkW270tlN1zZ+vVdW2/59dt2v9i8OfAQHXkDfR3DxNcZncyBA39///d//L6CPkZ6Oqx2fQO4P//APP/3+7//+W9CbI8B5XpgkRUVCgus8lygPI48R/s///M83ULArkToYms56Jq2fu+hexwyA78buoL4drDE/wsngu+C7A5tHnd9dsHCa470Bx1Wg2LyxpuajNV3RfAo8r4KYbbweB10Cr6s5nuXLFdB3Jd++N4NigJVgKm1VPGzBvPX55X5bX8/XsmndOyUKW3DWfAIa2BMAv04WmqYGrJr2mSjlXidbmXOrfOqkEC32O+BCItI8arBPdZNqIBV7jqmpWgEGNljHjgKStAWEOA6K18C15lf/Oi+A98yvrmLCx05e7Q16hLYAYoC72OrYYUAbwBT4kblCD3AvYxoH6JC5M2/G0j99yCR9tE0bgEcnEemvUkrfTthzDYgA6AvYALB3JBpA1c+C7co/YBKdIre2BZ69CLzImBk/n5mv33oboC+Am7e3Zk19NNVR3QB9qvjwP+ujy+F3/gH6AnjQQ21yvyswu6owvJAs418fpaRreNjrBb40INZglL1m3N6zbEDvk6yl+0e2wFoAt2PLoaeftzYTfToCsALU9fMDQ0PmaLAxf5N7dM78gNsG0uy7tjloZl+zpvw3pn1B95sndNKR8gavsp5OhtmhBuwajG37PGnKPfzEp+hI8yx9AJ/8HD/SdjNjATHpGSCu9SM6l2cuO2ZrjZlDNR9b4QcR8lGVCJhFh+fzeZOw/YdePqVjq7btZOmaPc2usu3uk4+/p3/peIRO4E/HG6e4lFwAj6eY0r7mX/Fpxhp9/xRnvSdWvIp3rmIF6+7PjS68o/O95yZA2eDyI3wjI/Y2f7f+3sXxj9zvvXcVd8/4aBt704kTiHalLyc6eqyNnkdpnHr0LC0TCNb/Tteu+Hvi57N9HpH5q82LAx/JgRfQ95HcfI31bg585zvf+fQP//APb0d3JXxtQPs7xy1AzC/yf/RHf/T2kPEEZ//yL//yVqmnskEgkOA8lX9pG2ccoC8v51CRMefYnI1kdQuGBF/6XTmVbrslLM3ICSZ0cjQDlR73UWd5JTRzdXD7iLNGx1Vw2M735CzveHgVAMzxM8ezvww+s9am5Zn1TDDu0TWjbZMR/lvvTFY2+XRA2TR0ktFJSRIZR/Q6CceHDoLfoz/4kvmBVdsePfFdYN/JGB3IeA1ebfvxaj93Etb7vRPobtN027PpJ7E46XGDMF1tA+jrN5p6jl+Djf2LNsCoE2Fv+G26JciO5ra9CZ2dwANl0NY6FBurCgrw1jpr7rRTCZbx9bPG8A6A1MclAVANGAADgJGZD4AicQvNbH7Ta27VdvwG8ABALIHvir60zXVVroA+oEHmybwNoAFvMn4DRmkLSMuno9hdLZjrqd7zEowcnQ/wYV0AL8/myw9cqWTPkd1UtQOMQjNflnlVPqEtPrRlpuKvq6CyptDiURj9jMS0xwu6mvUCytr29TPS/Dhn77ceN5jH7jSwrOqNrvQ+s+/7ODwau0rNfpW4ZwzAEH3oddCz5iW+ZU6AFPtjPwAj7R+fuQ9ootN0jAwcc29a2SK6GxqAgf3CDzbC+szVYAja2jb0HqIj4jDVptZo/Q0i2qtp41gxWQP1ASVAUoCY66E1+8oRW8d6u+pXJS57RX8yhh8o7MXmAR5ZZ9Pb8cQptmAbc7+B27bz80eQ9qnT57Sf5jcAhu1zT3Ha9MtbbJFr9iH96f2GBgC2vb/5rKvY5SqW6nvzOxtgvtBBp9o2bTEXnuEPXe4K5Y5X0s6PTaqv5zq3ddhPE+Q7xYEnf9/XT3HdI32v2nQM3P7vEVrvaLqSPz3aYqfeT1cx66P8IfeOe9HOH8yxWg8e4fFc693aHxnz1ebFgS/BgRfQ9yW4+hrzaQ78xV/8xad/+qd/+tUz+hjoDoIEJO0UJFeAvgRq//zP//y/juT6NTlJWKr+/viP//gtiP6P//iPX1X0CdBnQj4Biuno2mmhr4N9gVMzZAMr2klMR7gFGpzVKXDbnFY79Y2uq8Ct22+Bzub0ONsZyF4px8l5npzwybl2wI1eCUjL9CqIe0/Qesfjq0BbcN2VFjP4moFZB+mSkw5+e+3bWk9rfCSIkUTgdetFvtvDvp94cwo2JcP5nEH3HKttAp5J+FVPpY+ksYPdGfDpP/XX36e9M5OltAM44QVwqoPeTpib70AJYF/6ABmAZPmRI3atK5NUUE15OLoLqGpARKLiXuaZVWfmZ98kNY7NNp142kcvgX5dVeWa537hi/U5ZoQWlVANPkjUQ4+qrNZNz4nD59j+gAPtY/AKEAAcIdN+CQYwJm09I4xtcSS6ATOPhkCfiqLWiQYjw4MGBVtOjgVnjFTwpZIv1etAtgAgoQU42M/mC9CXir5cA27ZmxNwpocqpayv9RmPM2eAvjyjL2AjAIVe2DcNRHvJhv0AZAs/uyrRfBlr6k0/r7DBpAYxgUfWl3VkTGA3W2ueXmdok/T79Cw4+mcuY0Z2acu+WLvnv4UOMQQZqDCiA607bPoEXjJPeNVH58UEM35Im8zZlZKz4lcFI3/SlX3o9QmkAw7muoq+BrfSrm0QcAVw2UeJQ7sfGNiXtFN5m/tNY+9Tzx7MfTaXXAF1ADx7L7TjxwT1+ocDtuUUs7QfavuPJ3wFmeTTOgBWDUZMP9aypEsnH9bymbxHR7fpuaZvm/qW+/TSMemWrbE2gIVNP8Ui2ziutQ/ua+g7xS+THu3sNWuZcYQYgb2Zvrnnm7nCjHmu4sy7WIz8Np6d4qWW5yle7rhjrr3jno12skDTBNE6LjrRqO/V/Y3Hm5zttw2U3saYOj7zMH3aRs/9i3+TvydenuzG6/qLA18lB15A31fJ7ddcRw4E6Eslnoq+Nt7t1NvZCKaSQAS8S0UfoO8nP/nJWxDcjiXtvvGNb7y1zZjf+9733ir6klicwKgJtJwMvetboDMD79OY7dQFZIL3Z1RnC5y2IOAqGLia72r85k8Hae9ZR9NwFUBuDnsGIS2DDTybY1jHFoTn3qwG2/g1gaIrnkoM08b3BsomfR2UdfurdW7zC1BmQJm/jdtzn3RXgjwDshM9G787UOxEuZP9q0Cxk5u0A/BI6gTiHSDi9+R1xurkv3nXPJvB7eTjTFTMbX9LLDqwblvU4BmZALsczfSsOxVTwAdH1ozRxwUl8g0Kuu/4poob9DQoIxkO3xrowydtk8zaS5LvBvXMpapngjD5GzCXfkA21YlkpMqnq3Twy3FXtDYQRQ/5mHzOSsaMg5fozPpUBnp5VNplLmAcoEhleQN9gGvrab1pwDL0NZgUGWfcjBlQDdDnbbuAqPAntKSCL8d2U8muos8zBlXzNYjeIEfkpiKRzSNXvjf0pU1o8bxAAJSEic5bR/7uij6+AbCTsbIOc+R+7+H0D9+yvgZLcr0BYvpsfLIGZoceAF7779xXYZnrXYVJN3KdDtINoDY700C9akX7g9ztQ+PRWfuGPNtO0ePELQ3Epm9XYFqTCiyVYJmzQTVgRts199svAfHCR4A6m4tnZM0ush0NBALbHJW1BnbKXgjdnpdnzRkXSAMcTrs+lmzOBvVU/eljvLZj7T/6R4DpN9untb9j38gK7wBzrRcZn31oYAEN5tz85AmIsDfTZ8YtHbOhefq06ef7b3uu/VXLeBuz+UQX28/dxZH6tF72uq54dfLXDaq3nPhjvGugr+ecMe3UhRnvbPFSrws/7Pvm6aYD+p7uuf4ob6/iuUln8/Qufpt7ZtKF32zzJq/TGHhkjFOMPvv3Xt3Gnjrc7U98OvHkivbXvRcHvmoOvIC+r5rjr/lWDvzlX/7lp3/91399O06b4K4Tr2nY2ynH8QL6UtUXB53KwDx7LwFk7guMHN0N0BeHn2f55YUcSSymM++A5FmRmfPZfptjOgUKVw79zslPh3Y3x3vpmv2enaf7b6DTxl+JhqTmERlMfj0ShAja7wKru+Bi6z/15zTGHZ1XQaY9daJf4NmA++RT9pDqFfunKym0z6e2c96TfBpI1d8cMzGawXXGFJD3+PplbMe8tLXfGzTtfWItnVxsctmCQ7wkrwn24Uno8z/Xet2Zt6tsJHVdydffvUlU5ZQkfVYRZR4ycw/4p2JH5V7oyT1HMyVFDX6RhYqh5ptEXmKetoCrfPdMMMBcaMs4ADXgT9YOWAD0AQ1Um2Q8PAKAhpbQqkqoK5JUhKVf2w56BFygJwDBrugLvZkrvLcW1UuZ23cyzvzWYh3oA7LmvkpMbdPfizBSydfP5gMqZLy8VTkv4Mix3QB9+Z43Zee6Y61k0YAHeeeznz+IB8BYsg3v47NT1Rdfmk8+XGIN2FKFB+hjR/HEsxrJ2n0VWfZQxnO0G+0NvGUe63S/dZN+0q2pLwBDQLOj5f1sRxVq1kSG+JI1kd2UvT0WnVHVmvHYOD9SqAbFx7Rv+fsxUz8xD0CLHQX2Afkm0McO4G//SMDmWW/mcvx1yqNjNXsJH3KMHDAbeXqRhirU9mfpG55Fn7xwBOiJtrabaZvxAJD2kWP4jv6HFnudzrELbC7/2yAMu86H4Enb+9DFX3Z7oF7bQnIktwaQpl/BF/qLhvZt6KGDxu2xJn/RYN0zXpj+vv1X28Ethui+dHD60Kv4pH26NUy+dIw+44VTnMEO8ckATL6ifTBQ/xRLTv50jDrvTR6LAfhQ9x+JjyYfHolxtzYbjbMdPuX6iQ+Pxua9RmtoHWw9atr4gI7rHgX33subpqVlctoTn5Mvfi6Nr/4vDtxx4AX03XHodf8r4cBf/dVfffr3f//3t/9JFNoBTkPL+fhMwJ+XceR/nFEAwwB9XsYRpyAxSMLzrW99621Nqejzll+OQ8C/OaB2VI845DvGbQHdHRjWDlJw1304oi0YeMSx39F8Cgq7nyBGgNu/XJ/GF0Q+4sBnELDxTMBLTndB7LOBEN2bwc8p6OnAsqtmXBco3Mn/in/uTX1oXegAuhOaTX69B6/WJcju5GLScAqWTrJ0XQIkuUky1cdpOiDrtW1yt4bJw5P+oGGTcQefvYaZAGpnDomFhKP50snTVTLX1TZdhee5Y6koy/HMfrOqN54C/PoHEHsaCACQ66oi9DSQ3lU9GQMQ1G0bcG3AJTIEcKQvYCOfAfoAGxJ+YADAwtFLNIaWPsqYfvg0gT7JP0CLzNh8PiCyA9Q0+AUoAC50FWHoAvRlPMf08BvgA4ixbrrZb62lD+SS8Yyjmi+fqp7wBggaPUg1X95Gn2q+gHyp8AOAAd9VTNJVQE5odGSa3oYmvtT3tAvvvX0330NX7ytrUO0IaOMb8CW04GfW20Cbo5aRiRfJqEoMzX1kNzqUdfYbpds+0S960yCyt/HSQyBj1gV0oiP2sT3D1oYngHMAnqOlbdtUtFormbetCt3GAlQ1TXRTZWbGoF90O/caVGYH2i+1TcNL6+Gfs87883ZsMu5qzQaNAV+qj7uC13P2+nmZeJN+wED6AJhvcMaeJceMiTeARDqMT/Zly6HjvwnMkW3vZfxonwss6n3UwF/HRQD59hdkj+ftA9pGbbFMA10zLjTv9Ik9T/tRazvFJHSm7eVdvNl6pF/74VP/9v9sRfN+ixfnWA2i4k3/WNH65AfAyIcebXHFVZzc8cDWzh6iG1sMM3mzxSjmuZvvitb33JvzbbITU5xi0p73KubtOKXnuerz3jV1LNYymWtAx+n6R9P2nvW8+rw48L9syKdPn/6fF0teHPh1c+Db3/72p3/7t397e25eEpcGQzowmIFpHEGC+VTzBeiL88wR4BzJ9Wu4oDwBfJKeP/mTP3lLIAL05aiw6gOG/grUuHNQmxN07c4BPOuwTw72PbLc5n7WgZt3gjMnQOkZOk/0nXj6DG+e5fsMzLr/1byO0iUBSSXOBIUeATkFUCedOgXMWxDzaLDagU3zuwPNEz0N9JyC8g6k5/gz4M08W4A8k5nZZhtnS5g60e65JBdXidnk8QxMjSHhlhg2HeaX5DXP2LGulrMuQEpsYcCUADq/8Ru/8QbupJJGtR9grNdmfmOgS9URmiS8+dsxS88IY5d9aqtCAvAANO2kOG0BD57jlnEaaHSUyrHfCfQBqxwDzPheJqCqcaO75d3gSh+XbZDu9KwvIEt45kip+Zo3kRcwK7zAY2udYFL6ApPwMmv0fD7PswN+WzewKlV8AfnyGfAX0GdMlU9dCZlrQBVHd+le6OdzG4wF7uU5fbFvAfoAotYQOajk0zfjAfkAKcAsezjrBSwBvfqt08ZQ0ZfP7IHovWf0ta1q/64StI8K452XS6CvnwWHNuuY9iH86grD0Bh+0Hv72nHfzKHaDd/yaR/R5eYNMAx9dL/3nKqkBiQb2LD36B9bAOBum9VgL3kAz+idcRrUb53pdUTnvFCDvSMna1M52HuGDwTyskXGAvYB9FUgk0HLwvrYpfblbfdaZ/SZfnH+jQfdvv1kvvce6bhCzDv1qn3MHMu9GQPwjWQ7gavpl7cYYsYKj/j1GUdPfzh98gnM0g+/6JP1bn6cf6Mr3Qbt/KjP5h/9YxfvYtXWm0faNn2z/RzrNHbbtFMcvOUyz9B6t5b33p975VFd0O4ul3ovXZOOZ+f7P4G3H7H21xj/d3HgVdH3f5c8/3+7mhzdDdAX8M0vvF1J08FIJwlxZAnIA/R5m25exhGgLwEfw6tdKvoC9OVvQJ/5Ooia3wUMzeAtwJiOQaB2Cko2x/KoE7tyKo8Ea3dzn5zxlZNuPgFFnnWWJ2e7yUTbZ9f7qEO/G7cDces9BawBXQI0J0lPxSmdfmSOEyi1BYmTTx8RfGw0th5sMu59KkE9Gaht/K5SmODxDJTztwqxba4ev2U29/UpCep97HtXa2x2Ac0SxuaXxFsS1kCl5G/yVDLcIJmkPmOr5ArQpHorAE/AHWCfRDxj60tv0ZCxAAAqzshSNQJgLbbTs/NUqXQyD+ySsFuDl1uYJ59pmyqsPiIaOoFOXUHYQFzaeB6XqqkGKroiB2BgzAY2HE0EZDl+S59U8DnuCtwDjAF3+sUdKkQa1PU8sQZczOVlFq3DDco5ahpALXYkoJo58FIFYyoL8/KN/I8+BOgL+BtdoC/kCEgFtgFwHCHO2sgegEVP8un4bujqF2rQLRVpKksloPZQHwen9/Qz4+W/ij7VOA0Ko695oKKvwbj2SRlfBWUfCw2NGRtADKSmf3jU4GfvJXqAT6rY6H7oAQI1IK7yzzqnXNuukwUdpP/W1JVJDQLTOZXAmRPI3uPbg2yddsA1R2HNmzUbEzCO1/wcfrAzDc434MVOqqrCd0dz+0dggIznRJInuugV3qMln+xz+5LpK8mYfeIv2rZPoKxtq3s9F/3OtV6LdaMB/9pvtB+bwN2MaVrXN1/d++wUR13Feu0HJ9/I2P6eceEjcQsbkbZ0atJzirVal2ds4e8Gue1D9xro49dO8ecWu9yt9y723mS58ewu5uz1tIwfyTFO6zrFcM9e38b/UnPSz7kPrvhwpftXcewjvH2WV6/2Lw58DgdeQN/ncO/V98M4MIG+GMsJ9HFqDSDEGCcoV9GXPhvQlz5pF6Avz+jLvwB9P/jBD34FLE5HvgVwVwbevfcCgDNY6oCwaTP+9mvd7NNr6MCpaTw5v/c6usnH07queDmD3ubtyZE+O08HPpKs1rncBzad1rQFkafgM4lnKk3m0bYTnwXSW0Dfa72SXycNG7+3uXtNW4C0zd16hu4GNzrB2vZHz9nAU1eAhf6ZOPW8QCxJd9rT+Qm6teznvj0lE7neYNipGqP3J72Z+62Bsx437fyfdBmj+Z9rzRPPXouuBeBLNVee0Zbv0T2gA34AODohyHjoUyGoMqorduhxPtPfM+cClHRiDCALGCRxBoapaMNXlYctA8kwgAyQAlgIn1Q1NZCIZnoDbDReJ6GAjNANJFRtBfRK/34xA/mbuwGe0L+BF129FrrI3ssf+uih6sX2d95wG5DPUWV2ypFWQF8APQBfQL78j14EAMy8WTPgECCiQpMOAp0ARObKHMCd3Eu70IYuVfl4gL/As6yp+ebY8QRfAFdePCHp5s9XFFLjAAAgAElEQVTpEVuTT4ASILB1rG0gmoG+eOJYsL1kfwGe0EBHAb14lTmA3a2jbavoFIAhvEyffDZ4R5/bH1ofsM/8KvoiB4A3kLLtKyC7+dJ2rUFYtpxu+TEF0GdPhk5gLrrYPvzqyinAjf2EzqwfsA1sAc7T934OHxn28/4AsQ3EowXAx6+wR/SOTWgb20Ao/e+1kWvb+Lbj/Jn9TgfZyLZD2mz+lCzQZm8BvrMGFccnX2+M9ktN3+YL2ze03+zYovnF77KBpzivrzf/t5ikY9fut8WxM77A5+lX2Xo2g5ztzWmr57y9J09+fsaNV3KZY1zFZi2n3ttbXGN90Smgf9NxNc+MNVpOdPUULz0i90nHKbbfxjrlM+jqeGnj0d1cW58T38hu4+WzfHi1f3HgoznwAvo+mqOv8d7FgRzdzfP5HN2VwDLGAp8OdiRJSToC3nlGn6O7ntEnmEvg7+huiMyLP/KMvlnR1wHMI4u5cwgcz+YMTkHLDKhOdHTw0nRs36/WsoEIM2i4c4zd/tG2W2DSwWjLwpjPjn0nQ0ls/7quzwamnuR9FXDRwbTZkokZnGwBxUkvn6Fn8uIuMNmCKUkhfT4B4pLvtJNgNTDVOocuSccpuTj12fYY+9CJedPac81EpeVhj6HJ+udazNf7fKNXuwYnTvvgpPOSPLzFX0lywJxUbwXo+/rXv/72PdccnfT8OoF/5pHg4BdAQD+JECC1gR2Jeub3coKsM38n+XTsMfMYBwgCyOoKqLYB6FJJlzXbs4BLFWnmdLTXurpyTZLfum88STPgrfsD4QAr9jEekmsnlr03O3GUdJEXeoEajh3O/RBAw8s3PHtMwuporIq0gHqe1RjAzwtaHEkFDARE8/iK+EI6B4xhu4BSuY7vrRNAw/BJpSG5pA+dI2/yxOPIFRhk7gn0qTAMX+PPHZO2l7pKB1A3gTE2uJ/B1bJTxQqcbFtA1qo/QzuwCVgqsaaL2tKXfAI2u5II0EffOzEnE/srY9pnaPDiFMCl/vk7Y/d4XV3XPCcbNLB15vODGN2jp9P+9P5tfeJP2Fs/NDRtZJl+KvM8z6+f6we4z7rtzXkEfdp7+wmA2rrdsRTbToYTCGV3gYppN38k5AfmHt5iC21OfQAs7edaF+1pbxc+xTzk0mu9io9ajs1L9JzGOcUkM66Z/hEfXO/14s0WG2392qfa89PP0v3eD13V3D8goWWurdfQdJvLnqJTM57o9cx1z79nnDL1ZosjYnfjCyK/+I7W/Y2/c32tMzMGbR/atJ3kt8lwi0lPY7UMJi2bLnX7O53vtWxy3OjcZLflDFd77HXvxYEvzYEX0PelOfwa/yEOfOc733k7ups34SbpaKc4gx/GO238sg/oixML0OdlHO1UExjPo7up6JPkzGDgEcKvAqd2VtMhbr/YTsBk9pn0XAVZ7ajmr3AzYDkBNVvQsDnAGXw8wrctWDNOA0lpB1jYxt3mfpYe822B+ikI2Xg2QbFnA4fJk02Gd8HKs7y/a7/9Gi75Sd8GnDZedULQgdn2vfUt886x8XMGeKc12Jvbvuq9PoHLpqP5rY9x0dMVGQ0CnuRn/0loe7x876QSLejwac62k90vAIhnsgXsc2QzVX2AoH4wPkCmq92ACirEHC/NnGmfRDtHTfv5aQAdOpIko8GrrAdY0A/8NxeQJO2AIOmvWqpByAaS8QFwpiqrgQIVT+TS/fHdvKofjdvPiUsbYApeAIXIgM0CWOGBtThaqaoK6NnHGVVAtg54266qrfDDcVhyiuzJWQVfdMGa8DrjkmESwNDE97Yc6CegLn/3epuPQD6gk4ovY/TeanC2+aEaLrzN+ryJlwwydu5lPar2AI6AvtDkex/jlhjnfnideemMNTXwpYLVnpUk081c99IIINPUqwYF6YtqTVWjaHSf/jT4nnsAiXwCd9glupO+vY/RDEzLPbxJXzoIkMhn/uENngFAMw6QtAFp7ciaDBrcy/eupmvQwb5kr8k/c6kejr2JruY/cM+bkK2Zjdz8B0Aybdruz9hDX+2mzUabdta1xUfpO/1C+yY86GtNH9tkLn7HOukbnb6K556Njaw7n6e1TX95F1Ns7XtNV9/vaHh2bv6q7Rnf2kB5+/hJ36Rp3m971s+LvIpbtnXSj75nz7WPaP7qE/+ftnm0Ah9qHPSS8aYjG7Db62w9mbrStj/f7+Ls3ivv0eWNro737uJF9J9kcKeD7N1du0d19dXuxYHP5cAL6PtcDr76fwgHvHUX0LeBO5ytwIaTc3Q3x3fzL2/d/eEPf/gWHPqXPkn+UtEXUDDBbSr68jKOBI/5d+eAHlloO8npQN8bEHGiPfazTuQqwJuOca6zA9BHePC5bU6/gD477t2a73h4FxTf8e1Zeu/a39FDT+7WdRWUbbLvgHDS4O9tTsGh+TqhmcFUj2N/O37We3gmQ1uQ7RqQpfehsbrNXIPEKm3bDs1kbSa2Eq/er8YQ/Ek0jdU8khjjTSeiHdBL5Dsx7oA4+6ePb+bYroouLykAkrQt7cq5jAcsa6AktHWVniRcEqq6DFAE1ANMkUXGb3BDvwZqsj5rBYwI2MkI/WRIx4BdXWXmKB/5ZP5NR3LNyx609Qy66SMkg8AiYBhAL/3Nq7IRIBSagZ364ScgZQI2DZqqhgqtAfIylhdJOGrp7bNdzQnIyvyqMuMD87Z7RynJr5/llvZtmwFEZEE2jlb2ixSab+EZkA2g0ftBNaW9A+gLCBk6gYgq9vpFM8DoqWcZ077qo5iZn+4B0chC+3zap9YK6FPdSd75BJTlnj3NNvhsoC/z4mXuA5EbEAMQZB1siJeNoBP4TmcahKLnfZw1c/WzLgF5+G7+3muhM3+rogPAT8COLoi7GpTqtuyJfWRu+o+vnsGXl1jlf+sqXWpb3faA7ACcmaNlQ75tC9kd/qJ9SOTbYOoJEBCv0oemid51XzbcXJvf4v/aN6F7i5m3mKLH3fxn633HCt32aoxTHHMVL13FNo/EPac5767bn129m2t8oeq+jlc6HjrFWu1XPMqCXZw0XfHliv5H+Uk/6P0z8eEW+530vW1u0906S2+v1rUBZae1bte/pL68Vx53evi6/+LAl+TAC+j7ktx9jf0wB/76r//67ehu/ndFX/+S5nsnFvmeQD/HdvOSjTihPrrbASag71vf+tbbL+OO7ubX4U7Srxzh5kS2gOwRZ9rMERhsQcAzzvYUjM1xr8aca3xvIPKw8KthBwW9lmf5eQpQT4Hvs+N/FcHEo8H0SScbHJrfO4GRlF3xbJPLowFvJ30z6MucSdQ6uPPdunqemdRs+r7JsgG13uuSsE5ucl/7fJ+/KluDcU462/umgT7tn/lsvW2biIb+ESRtgQcArwA9AQZS4ZXP/J3/kvtORiU3gBSAGOA1dHdlWr/tE8jYFVahsRMm34FJZAo8AZp1Mt1H5KbudsUUPgA6HasEYNHxzNEv29CP7AFlaMv8ATeAFBIWMs5ng5QAIEdN87fqJ0AOXjVgljn6+WfT/2UcVYrACtWbXalpfYA+4FnoTDtJX+ZKlUeAk67ODE0qxrryMv16fwJ+GgwG5PWRbfJrvQFESbL59a4czDV8C32hNfEBQC1tA1qrVpwgHXkCEjMe3bT/HEvFI+Amm9AyRqN7WWu/8AE4Nn8gaP0iw9DmmYX9PMA+OsgG0iPAea4DbyPrjAVIcKSz94l+jgzTzwY36WGDk9PWsIuq6czRVUKAxtAB6MPDBkCsDbBi3a03qhS9ydlLaKID+N5g+JQZULTnZ9Pt2QaZ6XbGwccG4PgyY1zFDR17tv3u67M/P906py/bM+OCpmmLH0/X2g/exWozxmjf9mzfU/sN4Lka+44GNJ/aud4VvfpMu9v7d5Nl84ddoTfsW//QNOU++XvHU36s17bp4h2P7uaxllP8OOOvZ+Ponv9OTvT8kT6ndW1zfC6P7nj4uv/iwK+bAy+g79ctgdf8bxz4m7/5m18BfUk6BModjHCc/QuVQPKb3/zm/wL6fvKTn/wqMZOcJJBNRd+f/umfvgWgAfpydNd8nFQn+e24TtdPTvpR592Bm0C1g/QOPnO9+dD82YKxR+mf89450y3YnAGQYORu7AZyrGEGFnM+c83gcAZ3V3M3j33/nECFnj0TQF8FJB0wXtF1pT89Pv1t4GoGOZKeBtXRQffugtQGrYE3Gc8xuBlMS8YarHJt8jJ9Jbbutf5sOngVFG97Gs3Gl2BJSPFIcrvxH8AgOG3e9z5tAMI4+WTj9Os+zX/fJbttKwAWnv/mZTA+AX6e2weoypiqvrpCr6vquoqmgYm0Vwk4AbuuGCSTXie5AhrCd8l2y5o++gT0aZ+xgVMq4IAC9AcQmr/RxeZkfv3RkjZdicc/kVWPm/k926n51Ec86Ydjt9buhQOOtZIv2uyRlncDfX2cE4CV+8Ba60FjABMVUvme+TP2fPNs+ocG89vP9oqXtqQdgBZA53l9ue7ZbhnLGlrH8FPlYNbg+Y4B+n7xi1/8qposbXM/IB/Quqs0ew+yzeht249Pqjjpb9uxaafbPgKRybB5hBd4B9xkU7oqsXmnn/0MKCa3zOV4dr4D7nK/9yn9AchGH9mZ8HXuh34+Id855Z6/VfJ1ZSMb1VWOuUYmbbt7XRmvKw29tRno3fJPrJb/qjqbNjLiO9Df9rnjCzrWQF/HAWyDvb7pQPNo3mez6HTTRze7D7/sR5fe+x1LtT8zdoO7DUxq27Tc+fO5jhkjNC1bLDBjLvM1DVubR2Kw6Tv/3/bOLdeWo9jauwXYYHsbDDbXJ4TcANpg0QOeeeWFzgK2zNX4Cj04R2PqfNb3DyKzaq69pq1fqi1trTmrsjIjIyIjRo4ZVQUmmWRu3OwxjRmIic771iGfTfZxPWOQ591vj9G+0rrrOThGuW3786QD9GRbtz9N47Wt3AYsYjudncNqblP/+AnnPG6fm3xzp0faNwae5vHUvlvGM3O/2lwaeKQGLqLvkdq9+j6tgd/+9re3Z/Tlf4AcmwAnRydXb4ADzN95553bm3fTJrf/fvHFF7cNgjeFAfR5XlVu3c31eetunuXHGwLdP8nTCcAEQwOVVdJctXOyNiBw+97QGtQaPPoWm77ecjlxTQAtxwyk+toGGwbN9L0ao+fr9i3LZAcTMmfkalDXsveYq/5XAGvVXxOPkWPSDcd3QKl1adDWoNG+gp94bGw72dcyNBnYshsgGYgCdBscsYnKGCa1WF8my7x5trwGsp4nOpg2NvZN+mpSD5kMXFvHHtugnvnmvAmBPo6MrVeveY9pfbvyqH2+NzHRAZt4bxgh27it07d3urovpIEJOlf38JkNb2T3rZeO1ZGTajA2+GkPGQIZh929yY6sJnsBzOgEQiNtmJfXkeMjm3jkhEjIeFR95W/+QVTaT1zFZlLCeWcVqyG0TIAyb97cyxz84pKMT6UURJDXk/OP9eaKNqoUvdby2bfrki/yN6QKFX2pbKfiy8/5g0iFfGQu+AVkW24f5hZZdJD+Q8pAtEKA2pcgmO372Cl9UwWYPB2iL/iAF22lnSsZM3/nGvTAOp3yDkQjRB9rJGPHJq5kpR9v5qi2w+cg8yC80BuEMj6LXaJHiMqc8/XEBog+qjlzLS8jwT9Z99gQwog+Mh/mwhrmGohvdICvGQcxH/wn46Jf/BXfYM653qQtlYXME8IQG0eXsTMVpiF3Ifq4hZtn8mED5y9iALLtcgTETuuJ/ujfPwTkmIk4kz8TpiNu2w/xfTAcucp6dU5yHp/yQOc650PHD2zknGw/dt9TbJuwyg5HOccZFyFTy2lZVrp0rp36RG50axk6z+MrtoPtZL3aRpbT+WBFCHsutkfLNunX+Y3PjbHabtMYtvmO5Or85r2F54GeyZn2F/vrak4tM3HVNlrZbrp2Otbytlwr2Y/0jC/0Glmtn7PyXu0uDTxKAxfR9yjNXv3epYHf/e53N4Iut+4GzAPmAFJO4A3kA5TfeOONFy9fvrxt4r788sv/5/YeBOFX8DyYNn188sknt7Gy+QJcO3g7Se1AXCdjklYTEE5iVs6UuA2i2RQ3KFsBphXQ2yVdktcKREzHJ52wqZgAZLfvPp1AnfhJyA0Ep/mweWrQZfCO7hl/Stwr5/XGxkBhAlcNLI50OIGl7hcglrY70s0gaQXmPe/W/eTTK500kJ3kApTjH56XN4k97uQjrdf+zkYMOUyaWNauyPN6wrYeH9m9jjmWjW0+2z+sL+xm3dh/Or6xCfXGI20gRQzIM276peIMe9O/ia1cB5ERooBbelPdR2UUtzDyl9v7ci2knivVGA9dcNsrZIEJgsjJratsmk1asfFHl6xn4iFx2tUXbNhcLYVPmMTL2FQ5QnwhT8d6iD50zvpgTviFN+cco4qQ3JXv+Ze2PHuM+MYLUfALn4eA6o05uuE8FWncPmuSg/mjLxNsEH28xTeEH7dbxi+4HZa588w9+mDczCH+k2dBxqfSnrlC9EG0mgjCPx3TvGYgn7BR+qL6kBdyZCyT2Ph6+jRZ5bzEZ3SOvnhrsW9bjowm+iCtWK8mP7ETPsGaBF9A0qVP5Et/yE81JjowJslnnnMZH8m/XMfLSOyPjG9yF5/BJ9OmZc+80x/rnpidayC7iDHM1fqAiGd9U2UGKQ/x79uHIfGiI577F3Iv/3kmIy/74dZkr/PGWMQCrwHnVfSE/smjHds5nv76hwz7qGOt/Zh4gg77Gr5zjfGJczfyEuM7Tzuf7jAXeun8O+XqxiFncMyUk5kjvud+J+zmeXd/zpWNbaJDcrzzKPmKWNs2Nka0nk380h9j2N74CP3bxiu9uo31Y93YZ4x9PY7nu9J969jYp/Od/dHn2ibd52QXz2snw6SLyS8mn28f7TbWiXGd2zknTHJO67DX2KRTjk1zmeZ8Hbs08GgNXETfozV89X9KA3/4wx9uL9D4+OOPb1V2X3311de3ERkEObASzHMs1SnckuaNJr/KA9gDJrl9KL8aB0x2RccUoEn0pybzf1VcTiq7oO+NHAChNxRNEKyAD2N2In/VpLNLik7s0/its3sSYdt7BQQM8KgagMhpUDABUDZHR/Ztos8+yLUT4F6BsdV4DeDvAY73jGW7tp56E7LS4xnw6mot25QNjPvAh9rn8p1+kCW6ZtOGDQHq3nBPdlrptMEgPmfSjQ0zMgK8m1ChL8D7CmBbt5Bbkz0gqrwZgdCAJGIM5kflGvaEQMmGPv9TicXz+xJDebkBVX6QEVQYQtawoWfDhB147hgxl2qdzIfKJPQCcYkfQCDmu+VErybWvOmiUsy3sKUPx4CMz62S2JLr2j+YQ45z22PmiR35S/8QC5A73D6JriIrny0TtqNvCBh83cQV9mP9YJcm+JwbkMM+go6i65AoIfq4XTLto3eIX24nTZ9pQyVdZDBBxRueIfpMclHxxhqxP5gMdvzMZ+yfz7wMhTeucotx5IituD0ZMon8ia5MWkFImeinHyraXI2K7ViXTYA5n6QtNsxnSF/Ibp5niXzYMLqEWMXOrCv8Jrp337mWZ1E6HqBn334PWYnsXVmZOUAcU2XalZysN4i2fIfE48cASFn7PXNlbHQQGbhdnJes8FZpjnc1KKQb8cK+bv8xpnLOJl6zXolRjrXMM3NiPMZhXGMYE8aNfxz3LWv34/hDf9Pceo2kH+aCrPafCbdx3jnUOe8IA+0wywo7W19u47XUWMTXeEyudxzEvzuOmwju/O38jx5zjLWE/sEY5HzL0hhiwof36nM17/TTtrXfrq7rvcv0HZ06H7WeVz5iPTWOa/ky9lmsvcKVzLPt1/Ie4VXr8l4bOeYfyfPUvq/rLg08lwYuou+5NHn180oa+P3vf3+7XePTTz+9PTsvpF/AH2Dcv76RjAEJbMYCzgOWU9n39ttv36pVDKgCHkMi8vw+//JscLVKMLvE4Q2/k0ADs6lvA68V0cdmo0ESm1kADuB7AiX3GogENs3B55oIeY6xV4BtBzJ9jfUEcG8QYmC5In124zWoRyf43L36Rn7/NYjiM0BtAtUr3z3b1td7fR2Bph7XoHDylUlXDVQB3/h+xmDurBnrBDtzjg1pA7oGrO7LGzrPudedz3l+vbHyWN50tE48j96IMe+ujOE7/ubnuqEz69lEEQQbVUEQO/xYEgIhn7mlkFsiIQHY0ENg5DvkmJ+TBqnjjT8VPZlXNtPMj6qh/EU+frSB8GJjTj7ALn5LbZN76R9dQWZwDOLR/uu2yOHNETrlGFVwEBpUJzkOcg1zRH5IxBw3CZP2EHj5HD2hK2Q1SUo/jj357FumId/4YSvfedsuFVQ5lr7wB2SKfCHXomfWJW/4TVuI4hBu6IUKNIgdkyvkXm+SqOakXf7G75A7+TtEn9+8G/tTiYeOch2kND6WOVFVmGu4zR19MRbEmX8gxFb4jjfDzgH0xZrI2MhO5RrVeJGHeAW5mLXmW7npB3tBznEd5Fq/UCfygZHQX67Fr3M964WYlL/RAT7MDwppi/2Ya/tYrmMO/UxK1i2b+/zN2Okz/sQtuvzo6ufycRu7iUWvewgY50NiHDbq/Ok1xDyM/YwDOg4TUztfTLkh/ZAL0C36cx5o0gV5yS/uw7nFGIFYlmvRVbddyUjsxac6NxJrpuNTXp9wgP2m+6GPCaMZf2CrKT8zN+bca9JjGCMSn309/ZvsQ0fYBD/YYaoec4ePjnAieujxpjHaNz1fru9+co3tYv90251PTbI4Tq78yD5kux3pZHfe+vL6OepzmsPqWOtl5wtH417nLw08WgMX0fdoDV/9n9LABx98cAPiAXyff/75jYzjV/vuwGCIREayClB+8803b8/iy0aVhB0AlL7z7D6qBZ3oAWad9J2gJjlOTU6NdoDJANqbIjYMR8CC61fAAF09V1LquWCD5yT6AFf36NnggetWIMkgdAKbbX/6YcPAXNNP5u9flu+RmbYmYzz3nWwrEHU0/hEYbT/abQJWdmIMg3bbxGu5gV7WLj5t8Nk2ZYPKJseyML7XlucBEGSN2Q59zW6O2Ic1QH/eLNpX7KPeZBlM2z6uAILESN+QashGtZY3fb3uGSN/uf2SZ7LlhxKqoxI/U6lFhR+kG6Rf5kOFEbKwsUd3VDQhH8QHZByEStpDdkFSWDbioQlGyIMc80seTMwwrl8y4M0+RGRvOHKdiVSvhSYA8E1sxC2ajoNc0xVCVFsyZ/scRB4E00T0mdjAzlTQxQe4bRSCkdsf0REvN+C5d7kmOTTEHaQdBDIv1YAE4vZeSD6Iqswh1/CWYuwKGcnawH/wIcg/E05UVUGe8mZgCMxcC+GV/qliww8zFn4LCcV46Atf5BmV8RU2qSZmbQf0jl/gP5Bz9AmxxaNIIIUzNms18kV3VNNSSedqQMgFk6FU5BInWYPIDvGZaxkXuU3Axw45Tw7LX3BT5MRniZusC8dKbEbcoU/3k/Y8gw+C2W98DpHLOo589mPWsfN4ExKWm7VCfmEtYi8TnGC/HsPrfBq/86exY+eKVZ7BVu6ftk0WOjfgu1zX8+o+JnnuJSt6fOeVFaZcycy16JhYYMzimAx5vRqH401aGVPYXq5Udpye8gDrwjnMhLB17TUx+Yznd8/naQzjmF1f97SLnk0W22/a33PuaK/RftdYxH7MHHbrqP2jfXjy83tkmIjNnR0nnUzH7rH11fbSwHNr4CL6nlujV39P0kDehJsgy5sJQ/L5eU0NDHpzDKALwOPZU72x4C2AfiC6k0uDgucixCbw4mTGuE7IBoaA/KNkTkJaJZqj41NCnMY0GDqbaO/t+1V1v5PRuufz9OtjgxDL1Jt9A5gd6J3O2S7YfbL/ka5bpiMdHgGSJue8PvALQDDrcdKt127LRLWD/Yy+IHcaaCG3iTMA6gro5Zre0K02ck3WEVt2+ur1zJx9jXXU9p3aez2jZ1eY5Zg33Y4fxAw2JA2e0Tf9+TZMCBPiKC97yF/ICGJr+qUCD1lcDZHzVPBBLvlZgpHZpAgvc4A4cLUWbZsEyBi+FdG5IfOEAHHFF8QGG0zHYGzW69J+OW1GTDi7ajEyuJqKjZSJ2owFOdF5gFtYXWXmdeRbizMfbnckn2IDiCOebxcdQLjwCIu0hXhKlRay+LmD2ITnO1L56WfM+Rbs9JE+6Y+1yDP/IEbxC+yEzrA3L2OgIowx7Hfcmg3pio4jM4Rl4wriAsQZdqDa08+ac//My/EJEhEb418QaxBuzDn6joy+dR7yN20gNPE9+ouMvLHZsdi3ptvn+kcGCEyISSocTah3JR3nMm9e+sIYrtpExibT8p0qvhDLIfnyn2pSiGSIRVd9Oves8hpxG7vkOzL0j0DEIvS6ir+d17GX8xVj7PLvCo+YmGJeJr+cz2hrYspyey6NOZ+KBcg7rFkTXNbNGdDf8ZS4yBw9r9ZLY4/Wp/OpdWZc57jqNWO9NXHlfvucieYJd7TMrSPnnMY/kz7tzxMWmeZ3r43ab6Y+G4eu5rny+ZXsrcNJX27Tsq3Gm3TZOZZrJwK38ad1Ovk0a+XMmrjaXBr4JjRwEX3fhJavMQ41kMoRAqpvQfPmPOcNAPyLpzfjbBQIwg7iBpFUGjh5OIk1OHIiWU3ISW/1a5f7OdPnGQA3Jc8VsOjk3zJYl+hgAopTYu3kC2hdzaGBxVlA2qDg7Dg7MGQdIseKAGQ8gCAbhwkoNqic7NLAAxvwS7Y3Kr0G6M/EGPqh6sly7hajdcDcmzihb/r0+trZz7rhWvuabRp9ulIFGSCV0Jfnh19P6xmQbD10NcXOTiZ2JmDbayHf7ZP03ZuZ1iXt0Iv1iX2p+CEestn2RjzX2WeIlegBghV9QCZBGkEYQH6EiEiMfu21125kH6QOpB79mHSB+GLOfvOqiTmIvshMNRUxHNKRuaYvqtJCBHCcuM5YrMecp8or8vDZJAR5wDbGV49NTisAACAASURBVF2hiw96Q2+70zdkj32bqrLIYx/gGldfdbUwerTt0jeECuuEcXmWm6sV+QGNZ9TSFpKFH9bSZ2TlpQzoIcchvCCF4w/5D/kL+ZM5QnQyL8hB98fLFyC0sKfJtMwNX2EO+euXdTnP8yIJ1p/9CPv5WZa2EfPCvpCbyBVZqGbE7yGmsSs2Yf2x7rrKE5KTmBV9cwt0+oz8GZfbn00q4A+unnVsYA31JrTJPvSBLI5ZkKHO/44V3GJMvKJylB9c8K+MaZIz/hZyj2ctukKT+ODctcsnjVuc/1gTJvq87rBT46YpZjsmRx6vf+ca50PyUp9v3ILOO8eu5p32TUZM+ZzrJzwy9e05GatlPEhzbiHf5cnW5w5r5BykNmM67zFXdN5rgDx8pA+3m3CHdd9EpjEFunQunzAHOck4oXWOHJMuJxmsR1/btkJ/jSPa7ya7TGvBa4xY5phAfkWOI9k9X8t4JE/jq5VfofM+38c9193eYRp35+PORbbN0Tq4zl8aeKQGLqLvkdq9+j6tAW8SAGRsZgjSDYp68007QB6DO5B7I8gGkyTYAXxKzlMCaSBBfyuibwICDVqdmCdgtko2q0Q3yd2Jdrr2DHDbXXeUzDvx74A9oMoyHbU/7YB6gUoDSm8Q6K8JDjZ2bMYbaDc4ox+PxTWQe2zo6HvaDFgXrA8fa6JvBT4mGzbRt7LVtElov0E269JjepNGG/rN37SdrrVO0o5bcticG3hB6DieTPqY4krmbl0aUE/gGl91bOk5OC5ZJuvZ88OHIPoYl6o8SCPHI+YCSOcc16Jb+iZ2srmLPhObQ+bkbeX5z3P8uNWRPtInhCFvraUKDf1Fh1RkcZseVU653kQft9uyptIHz1njx6DefFgWyCZ8K3NEPtZdxkw7+xjxOX87X6A39GWbcEuziT7GzjkIHOclZDLRh+9kbOZHP64YgwDDx6nS4pZHCNGcpxqOZ8VxbSr5eC6aK6h45ppzGL4EEcibdl3liexUiOEjJg6xHZX1kGCRP3rgWY/EDBNFzIk5YiP0hN/mOLYmjmJXV7HlOnSLr7NGLJfXi4n1jIHvsNZdzddj5hzzdoyKf/BSnOg+fZroc26AbHS8Z47EAsvkXJN+mC9z6upLSF2TfYyVayFicwxbQoiznkySmmSmgjREH6Sz/RVM5tzgGN3xyrGSeBr5yV30R+w2tuQc5KTXdsfdxmOrfO7jjjHOB8ZE6NU5xyThlEfsi85L3fYe7OO42TnRsafx1oQbkKPbtjxel2lrLOQff1hDneuNMXyt9TDp0jbCruh0R/QxXl/jnMrYjNG6tJ29Ru0rO70577TtGzf4u/135RfIY5zT2Gua15Qj7vG9VVvbt3U/XYNsE6YGQ7jPXpNH/rrSZ6+BKQY8hz6uPi4NPFUDF9H3VM1d1z2rBgIenYwInquE37/iOdmwWSWoE3jZCBHQnXQB/JbhTOBP3xAzTuqdUCaQkzadlJzQdr+OrQCWN8VHCbQBynMa9Exi9nidpPucbeVzRza6B4i2zbxxaN2wkTDwMemAXPRhQG/AymfPA1/ONRAlbB4noN1+ZKAxEX0T6Jv81XLkmpU/NnCe7GP7TjZjHSGb1wW6w5YNitm8cjsbzwdLX7bTtJFjPMtEf5xz/EAGZLJedj5qHWFzfMPxyOtmZRM2Xug5313F3GvJa8C6zPUtQ2+WIQ5ym2ZIPqqO8h0yCEIl80h7qrdyPqQE+mQzx8bfpBM6geSgegpCnWtduUeFGecgIbiGChTGx8fY2DN/1ghxnO8Qp7kectKEKYRrxoXIajnRn6vFrA9kYCzblLnaJyC9kIeXO0AK5i8VWpBKHOMZaH4OGsdii8hFnHFVXec1XuCSW7m/+93vfv0cR6pzMofoPnP3bd/YNmNRqYaNIGXp2xVj+Anz6eo468nrGKLYcRT/piow10IO5q9vV6bS0BiEGNJkH1WYtn/HLQjGVE+G5GLOacdzEfvZiJk75BTzwJc6RxLv2JxDpJAfHHccx4inrBvIZG6ZZv4QjMw1fUDoQfTxHWKZWMzLNvx2XaoAWcf8ZV6Owxwjtjn+TrGVOTfRY+Le5LDbOV56XD53buJ750uvm1zrdewcjE/SBhknDLTKP517phxL/xOGMH7u/D3loadiRfrCfp13saUrqSe53c9qXo1ZJv17bhN29vke0zb0PCZ/bBntv+0nEz6z/3ge07Vty5X9Jj+3DlrGyeb0YezrNTP52so3dz7Vc17JEvmNeb0uiN3W76SDM3K0vad5EoOeulau6y4NPJcGLqLvuTR59fNKGqCiLwkDYOnkxgbEybaTDO2daH3MmyGuncicBk0N9qbkypjTuVZM2vYGdgJ1U0LsxHSUAPv8lPR3QO5ekPeUxEkCPgIAR3Od9Iw8ExBrsngFsCbHZqOX/tmgeO72IXwDAIYvNyBCD4At/5r6FNJ3BYY4vvKvtvkEkNy3NyoNrtuvJx177QAu2eygA7dhjN4QhWzJfx74ztqHxKevnjdr1mvXBJj9Exs7xkz6YZNq4Ol4hgy+lvMruziWeVMZWSD60oaNePwSOfsvZGHGSnvIEkiwfKdaKW15Ph/PZQshwW2SkHsQfjkO8QXZgt0zXvrGRlTzICt5gLGxdeQ3oUMf6I+c4dsWJ7tAvDkXpB3r2WuDeaVtyJmQF7YBPyhFVqra0hd9U6lIlRpEl6ufIAs7JzhWoIP07efVhaSL/tBproHAgszjGW+5DoKJWyQhZSAGvVlzfMOXmTvViRB9mTvEILJGFt7KG5+JP1DxyLNyWZfoLNf4mYzol/a+XZc5U4WYcSGo8hfStyvuIHOZOz/+pT23ifOjY+TjNmjHYuI3Y3Ad80BfxDLnoFwbsiv//Tbb6Irb4tFTxqfqDx/1rdCQwz1vNpjt0469zCfH8tnrDZ3QL3ZifRMjTOq5SjN+Ft/EP/OXW8R5ky7VgtY/62aKWY6dzrP4CGudPoih7p+81m2muLzCGo7/xIrOzc5VyOVjjTucb93ehOKEX7Cn/avxl+3scbs/vk94eIcjplw15THnS/shfm2bs7aZy6RfYyfbhDXI+RWB6Ti+w1bT3Lm2c7tl4gfGibQ96pNYtmrncZyvPCdjmcZzu/GJHVzTvkm88LjOD+3bK/84mlufPzuHXst9Xa/fls/rh/htG05xwce8Fu+d49X+0sCjNHARfY/S7NXvXRrwL+mdRABmR8m7ASKAwuCFBMjfBkkkukn43vxPyQiSZpfg2GQzln+BMgjaJWRvYjvZ+7oVYO02O8C2kqlBZSfZuxzgoPE9id5AaJrXlPynOU7zY46uwHElAuOtgDQ+ugOAR2Bkp6qVzGfsbf/uNbPTP4AoYzRoth4m0M21njMA2gRdxwQDevoIoRCATcXQZGcDWMvWftLzx+4NBCe/8aaJeMD12L0BNH5h3zXZ6Q1b2qDLfGZDT0zwJoNxiDn+SyUT+qa6yfEo57pKLwRPdA3pAAEAoUNlJRV/IUIYF31lzYQQ4FZMyC+IPvuKCSg2FRB9nINUC1GE7SB8mAMkX3TCHCEzWM/oJG3Qq2X1RjznuY2VueOX3GLM2LzJmPWBbbEVG962P35Df5BeqQjzc/WojOM2XAgVEytNskDO+DZY/HvyN/yO5zaG4As5ReVmE8Y5TgWoX9TB3NEFeuY2X/tL5AkplHlBHPlHv3ymMi79+XblrkCL/FRIu6KP+I0f85zKjI3enas9vscwMeNqT8fe9AfxRUVb+qaiL2vLlaTGPPgv+opO8xnCzTmF2MkPip13sG/8jtvs7Ys57lvfTUhHJvSMv+GXzA1iz/7qCl5jusZBxkeOG8ZqxFiIPtaJyUkIIxMRxB/naXQ0EXAmTBzDHa8nIqpxoPV9RAzS1rliIiScM41nmSOxZ9JvE2KOO46fzHPSwwoXoqfGQM7hjUfI4diTNdbYv7GP9Yo+zpJNKzzyHOSUsdRq3j0XdLCyzYT7Jry3w2o77Eh8X/nnESHaspzBokfy2C+P/A0/n/zP/Zy1L7Hd+fGon8mnzs7xandp4FEauIi+R2n26vcuDeQWIAI5CcK/VJP8enPu5Aiw6dugSHxJVAHargLImN5QG9B0ojoK4mwOAZgrBQCaGbuJvl1CcxJjXkft7zKEGu8AwzT2I+V5CmiYrjEAO0r4OxBF1UXUxSbb/ottsVf3dTT2CtRNtnbfbbMzoI82tp83Vfa5ldwmxtyP5TXpZcDEGvbG36DSfdMf53nJAZt0NtIBZ1y302XLYXvlM1Vk+dzkB8CSmNGxw6SRYxqyo4989wbHG73esCMfsYiNmG3Y/SI7/bJ5hjBwXENOdIdtqFoKEeFn8xFzQzpAdvGsMyr7ICggBqmq4lllvBwhcvoFA+gen/Mccy7XI6eJvrSjkid9QshFxvy3XaeKLuaEXvzyDyqscs63sGbuEEQmGxif585lLpBHnLPfQFx2rmGzEbIEcgWiL/NFRl5uwIsuuA5iNN8zRldt5XuvW3+3z1CpZxIPkohKrbSPvXnuHD7BnO2/EE1UgZpoI75SJebn9ZmQQOf4VHRKbKA/CJ/M38+QQ2YqLyGLWd9Um0KMOgbmGqpWsaPXlWNGPkc+yDCqBTNOxowPUZEK+YS+vHaIWRCszB2/9g9PjG8dmGwGs/i5iMwPoo81yfFcD2lH5V5uzeW/b8/1reZ8NnEPGW+SlJiGz3ndQ/w4VxCzsBckEZiR8ZwLvebw3c7fXZXlONRYp0ktYnCOO0abjO3c0/3vyDjnfNYS83S/5BXWPPmDuU75HL1PP0C3jCvyp/HODoes7G1be9zOB85vU862rY0FJizYck/YoY9Nc23yuP17kgk9rOSdxjW+OiPrI9tMengKzt3htR3+NB6b/G3ng9OY5Dly6Zm5PMV/HmmTq+9LA7eY/+LFi/+5VHFp4NvWwPvvv3+7BQmwEpARMMmzXQCvDrYGUST7ANaQhqk0AACRDAOyedsbzzYiqZJkARcN5Oh/l4QBzWmz2jixcUYm/2JpQMg4E6h51eS+SoIkqRWo6kQ3JbVJb/Ytj3302de1Hs58P0rsq6S8Ow5Q9sapCYnJPpNePM6R3hi3bdTA3d+Ro9fBZA8TC00ytD5Yd7256XnvgKttw2aEfnuDxfjeyECAQTBlg0yVTjafTZi0fjOWiUDWpQkuNkfM09UjtGPj1psy98dn4gIbqOiL67ndlrjRvtGVK9jZ8cukAptdrsMWtIGMQDbLmz6Rh5jGjycQfr4lMn36uXwQN5A7EH0Qf12JRGUTc5p0C5FnXYY4wFdzHkIvbUy25TukD88WzFiQXxA5kDboJt9jH8ixtON2S4i+EJ8hqKhY67FN1EIg0V9k8Eacsfo4pCb+TcVqNiDcustzDyH6IAT5UQtyy9Vv+I5zUK9p+w36jQ552y63cKcdt2NDnOVYqv7SBl8wkQUZSIUgeqQNayrzp4KRW5IjMz4KAcdtzdjIFXpe1/gGz8lL+4yFj8Sm3qg3KUrsYG1Q+cFmHqIYcg4dxq6RkVt3Mz6VrKwf/IF1Sl9+MQ02Yp0RzyES+eEJ+6Jnr/HIyppi7qxL4jAYiR8miVVUWIZ8ZS55k+5//vOfG76CgDapDLltYt14z/YhVjN38grtTQA5d0CuEVeNsdARumuMYxtZb8Z7ziETNiEW0Q59rQglYnznScd+bJFjJiz5PuUByzn1bWKwMZ1923o0JkCmKd9PeGSHh3o8ZEcH2LzlxJeREV9BL666tQ2tL65ZjWEbew7IaNmd/yFK7bfISczgu4lS9zthtOnYam6e585v7Wur/leytE1aX+2HXldej16LlntaY5bXnzuP5toJx06+uPJZ7lzghVVn53vUrvV0fb808GgNXETfozV89X9KA7/5zW++frZRAnjAZIDjF1988eKrr766bSJcXUPSMHhNsE9wfuedd168fPnytvnkX64NKP38889v/yEDvMkBKJ5JvvRrcNmJ2t+R08DLJAH9NdDx8RUAPaXgajSRP6uk34mw200AZXesr2/g2MDEoPZorugXUOyke4/cBiIe01VagAZ8iHlMoHRK/vadtv8KLLABxHd6vq0f63YCTvbj3tTYhmfn1EDMgL3n6O+0Y1Oac75tLt8hTfyZ54XFLtyayOa5dWU/9jrkuMk0xrCevfk2GUVbdO1NK31zzKSBY5grePzrf673xgG57Z/eDHKcPlyt4ljpZ3J5DN82aX34+VzeVOEjaQthA6nj22Eh+UL85H/aREaIm8iQPvhBx34EScXckJ01DnED+ZZ2OQbhFP0gP8Qwb8BtQhCSifbkHIgRV0u5AszPIqRq3GumSUiTAHxmntiOvxBdvKUUP+fZehCQOZ8fxiD9qOZz/86h+CZ+2OewCcQnNsyPaG+88cbNjlQy5trk1BA9kI05lmuSkyGlon90ZX+heoKqPkhWYqvfGgzBy8s/0gY7QvbhG8QTYi1+lXY88w+yFBkjL2sdP8KXvK4gsFmfXv855spXfAEcEh3xQpLoGV8ipzC+de/5ph2kO23y10SosY3Ja25ftm/nvF9e0msOPcTXIjebXyot+QE1x6lU9FoxOcdnYpn/dk5wnHUfECucJ4Z1LO44wnWMmetduTbhM2Oybu+cusqXHHdcNwnRY044ZZJzwoPE+CaAnOc9trGu86NjQ8eJFc4xpmz8tyM/Opda3+ii5cTexhe+5R2bQvi1nbxWLSuxcsImTUhZX87ltmdjW66ZMO2EldomngexwrI23nX7HRbufvt7++RR+9Z3zw2dT3PgWuu7dd/nWuf4x2od2ObTtTmWPJC8xAurdj7c/t7r5x59XW0vDTy3Bi6i77k1evX3JA188MEHX1f0pYOA72xaQvaxefFDwz1IQCobhATnbETyv1/wkY0QgLRvbTJ42QX0V0mAgDAnsgnANMggaRiQOkE+JQlPiXbXj9uvkvMEMvrYCgzvnOae+R3JOQGOFRlmcI0NelNnkm+V3O+R/2jx7ECkgfYKEE6ABLnbp0xETsCq/aDnvwNz9OcNONdTQQIp5rl4k5I+2BBnrAb1bjsBT8uPXQHg9AdhwFwguei7SRnk4a9lZJMJacS1bHS4xuQickPYRQ5XG6Ez5ENe6zd6IfYwT/461uQY5AHzREcQVWym2tfy3c/6opqJv7x9lQovV2NFZtpRcYb8AHVIg7SFYGHukBKRwZWR6YvrmA+VUxDEkB4mcNIvY5gkM3GRNozn28fJXVRDYRdXAKcNPgCBgt38nWq8jEv1Hs88g9DKuYyV41S9cRsv5Ne0wesKiLSBWDch4aq4kHqx31tvvXX7n6q+5N3oIfIkT+dHuS+//PKWtyNT5g/xm788txECEHukH6otsQ16yl/IJdY4vmq/922iadfrih8AMlcTwVSeYcfIgt9DsmILdEn1Z98SG3mIX8wVORgXkowXpeBLPA6CPI9/s/Yg+pCBSkITjrahc5OrVR1n/BgTYgt5D3Iz8kRWXubC8xL9khQIP0hoYh3xhXWM7NjHP3BYT43BHDtNxjjG49P9Q0/LgH8Tm3t9IIft4Bzp9eEcxxruPOrxjSOavPC8mojAJp3HjF343Dm+dWkM4ZyNPlh3btd513I4B2HnHQ7ra3d5uvPsNK5zJP7UeaOv83fWA3bjWs/LOJ25te3tIyucaX13e67Zka9HGHs3zzPnVlj1VTDsCgeekWdn7/brVdtVO8+p10x8IpglMTZ5jar/XV/Tuj+S8Sk6uK65NHCvBi6i716NXe0fooFf/vKXt34N6PKZzUHAZTYQ+SU8ABQQAjgNsfe9733vtlmg8gHg04k7m4scy6YkGxLf3tRAysH76NwRidLXQypMQMzHACINPNNfkwM746CziVw0qDuTnJ6S+Ff6eYhD3dEpc2lwSoURXVlHECdsKp6ijztE/K+mky7jCxNIxM+OfONIHo955CO7tWB5Wvfo1XPx5t7kWG+4vNHyXFYbINrkPBUv3mx5s8qGg8qXXNttPSbrsudHLGITbt/iGsblWkg5dB4ZuB59eS7eHFnXEFMeJ9fRB9WqnIewsH5yLvET4pH5QKRBBFIdBMmTuMybe0MWQcgxJwglkxPYl8ojxoLYQA+Rn9iYNnx2RR9zg0QySedqJ+yav1yTz65+on+eXZbxqTLMZ6qevBaR2fZPO8gTxxMqzHiOHP3xnaotKgcjD1V8rujC9qxF+wo2dAVcV80js9+e+/rrr794++23bxV9+Ryb5l8Inn//+9+3CvxPPvnklqu5NRX/hUiLDais5NZn/APyKmQbckPkQgJnvLSjDeubysbIAmnhtQQRyFohxuAnrG2qPSHNfIs0a95EH+st/eQfa4Bn6EFAEcf4wZJnU7K++GGSSkz8irzj2JjP3AqOnVgHkacJP/s9/u4qSJPYrCEIPog9qjWp2oNQTnsTzvSFDSBfmD9rnpjRGMsYkB8piFNeP7Yxn1l/9M1YxFJ8xfGTvjv/cy1jOsdPpCR2Yj4eu/OR4y52c05d5c/O0V7bjl3037rNdxNb0zUTXrD+nLMsj+PNihi0DrsfbGO9tR5aR26LzX1N7DxV9XWuto2ts8kn+hh5yPJbzraZ/c35E900qTjpHju2/aax/n87NvnIU+Zwbz9un/ySnJR/iXvTnsn+i+3xnbPr9ynzuq65NHCvBi6i716NXe0fooFsGnrjHqCcTcUPf/jDW/n0Rx99dNtABGASSJPcafejH/3oVlXy97///cVnn31220Q5GKdtNijvvvvubRP3j3/847YpSTsDyAmAGDg5iDfwmJJy/2LZm+QGS90HAHJKNk8h+phrjzuBwpWxjwDbCtxw/AgIHTnZcyVSNk9dLUn/E+iayKYjeZ9yfjdHNho7AGKfPdK37dm23f3i/ZR5+ZreMEGuGHizufYGxDK6Osl9e84mt7yBox/IiB7Lm1I2ErRFHjYTrB/Os86nSo9egybzpvWZvqc5cNwAEwKDce2vlr2vIc7wt6ttqCzi9lZ0lb+QDVTmpQ1EWOIzt3lC7PhlNhkPQtDkKWvS4zBfKg/Z4EMuUAXqDR5rHCIHf7Ff+2UZ1nNXl2Yc9Aphgr6QjWeYmUBCL5AYEGxUd7FWIe34C3EHaUb1niscGQciy5tHk7fIy+3Z+U7Fmm979/wid2yW5+zlx7Q8/xaiL59zLuNlHiH5Pv300xf//Oc/b/k3lRA8Ly86sv9E3/GJkHX5y0te8t0Vfd48EyuiK16sAjmW/rE9Y6Zd5gKByXnrxzkvx03kQ6TyLL+0hTTA3/HxXMsPkFTe4VP4EOdNkCFj/mYu+cczKzPf9JW+PS5jMnf7IfEPP4WghnSE4Mb2+BOkIzritub8zY+r2ezmOXyuGjUBP32OLPg982yMR4xhXTSh3u0d9zuuOl/ibyaC3JeJPuOzKdche+fIxgi+1nEMIoj44Bxj/DbliR0G4Bx/7Uudl8kJzheND5wviavOEc5LHpOxGIN46/y4wx/of9JPj0M8sO6dox3rGR+f9lpHZmK38YZ9xtdYh9Yd9qUvfKtt4O/GPZZlhc1bf5Nf7HxlJ4vPNfY7c51tNNl5Jde9x8/IYl2u7D0db9skDyUn8SPHzn+P5n+P3FfbSwOP0MBF9D1Cq1efd2vAz9MDpOUXlZB8IfCykfjwww9vz9fz2xbTNiA25N1PfvKTG1BPu2w2QuAZDOVcNik///nPb5vmv/3tb7d2AbIkWAO0JiEaWHVSNmggmbCpBMiymeBaJxCuB6D0uR1QOSJ8GtS1ge4BCVNiO0p2E2B7DhlWCdjgcQJJOzCHno/A1VNAUYOqFehoANrXrfS5AlrIOp03UdY+DTHE+GdA7LQOVgGhq11cbWLgDMB3hQc+3b7bczRh1frOtfTJumsQjhxsktMH/sXGFFIq53rjzdpc+SqbKm84iReWBVtMpLR9Me2QizkhcxN9jjnopo9xLVV3zC8yMg7kAwQcRB/VWzzvhueyQRYiD+0dY6239l9kgMiyHVw5hG7dnvlBxKY9hAT+aJtjiyaKsDV2w1bcRgsBl74g1zInng/HCzOoQEt/ngfkG8RhyBtXalku1iW+HFlMtkJgYQ/WTvrjhQqQiu4jekkehujLD3K5bTckHxV9kSO5FqIvJF9+QAs5xPPaIh/rh2o4fAHCj9t5IX2xhf0P8guiDwLL8ZAq61xnImu69Zo1iS+APSIvuoY4jF5sU2Rx/IEAxOaeQ/rLd0hexsrx9EWc8trtY6zB/KUqkzVgssKEd/rHFzyOK0R5i27siP/yBmNuy4W4hYg0YeW4SlzA3tZPr2PO4b8Q9PRN3McHnJuPNt+sR3KP+zLOs0wdbzvvGDd0DvY8jcdMZlp+x2Ji1oQpJow4YcP03TjwCHc51tsWxE3LQ7xBn9avSVTmRVz0bY8rfDKtQ4jPzmG2p+2Ij3hOyIB/Gd841/TxI+xnHTh24PtHuK7XgfHRNPZKHo9j/zuLrXfXTJjN/sTacB8r+9pm5J4+tju+wo+T/Dufb/mnfhMrueuAHIa98K0jf1nJex2/NPBtaOAi+r4NrV9j/pcG+DU7gRQwms3hD37wgxvRF5CZij5ezEFSSNsA3pB8P/7xj2/E3p///OeviT4CcpJx2kH0pd3HH39825DwYg6Spn9ZnUAiY3ewJwkYzBmE+1dkkqT7aGLR40wJBmAzgZcGGgY195CCbSiD5XtAxg4ANHj2fM4sFc9tBbBsRxMq7h/fsx/0ec6t7DEBCYOEaa6THnfAxn00KdXAFx/hWWRsdi0TFSfebHGdib4Gy70pQX+WDx82OdXys4Fgc2HgDMjnGhNqOccmqtsx7iQTfbHOvaFAhrYT9kZXzD3yQAiwNohfDYDpM+fPAM6OEVw3beY8VhN9+JI3YPicSdAJvDJvkzT2fewB6cGtl1Qz+eULVGo1Kcg1fhkAcqVfb/rRIQQKBJ1903E28yQGOz4jB1sfkAAAIABJREFULxuzXAMBhS5NBGJndAQh0esk5/0cPUgnZOA23OScECh+phk2gaTxLbq+zdOxDPk753Bra+yAjngGHremZg682T5kH4+8oPIsMqcfXqASsi+fuW03/fE8u1yb3Jwf4lLVl//ZJOW4K2ogwpAp/UMC80w72pgMRhY/R4+39EJ4EQ+ca/xiEubldYCveF1HlyZUIWEgaP24Bnwk13DLbuSAkMtnrs9YEH3IQlz2OrR9iWMcs96Yt+MCMcOVcbYn6yay+C3OkHlU7eEL3JJLW54r2ERZy4wcEOw572uaJCSO5DjViFMM7nEcCxnTsbXzo9eJcYNjMz4BTuBvYwFigWNSzxP7NbYz1rCPMBb5xfMjfnWuc1zrGE4/nZONY5Bt8iPLjV64ljxnvIQsxLucw7b4ZGMbYjyxmpia9qxVrmW9TDmB62x/k6zESvtJ6xm7TASiyUxjnxWxaaziOaNnxyn7Zetn9d05Hz9zn8h4hDU8l4439h98AR9f+V3Luxrfx+2P03x7Xp7btB46Tqxk8rrgc+Jqclu+757P1/NHdy3PWXte7S4NPEoDF9H3KM1e/d6lAYJ+kgnPBOKZTtlgZCPyr3/960bK+Zf5JPK0/+lPf/rivffeu4HJVPSFwAtYTbDOMQjBEIchBQMY/vKXv9xu300wJ8j3XyYxJVUnEwM3Ax82Ld5Qcv6MgpyELUMnZ8tJomnZDQYaZFiWnqsTGECy26zIszNzbNkNVu8BOW7bwKDntyI7G+weyb+yw84erU/7w6R72vsv/Zs0MpDt+fLQeDawlg9QzoYUeSILG0PW0UQkej6QTBxDPqqE2vftqwBwA+ecd7WDP3vu+ey4wHoEnBqkM3cIPmTzJsLy0wfArsknqnx8jSt5erM2bT7dBrl6gzkB5uisfQCdZl4QEZ5DzydyexPHOJYj1/g2RezY1V+QZVQQQTRhUyr+MgZkCFVmrlCC5OE2SN+KmDlDICCX/dkxCt/GHvYf940eedYetoTQo5oLOzUhAVGU63x7LcQIY+VcSBWIFcg8fCty4MfcOppj9jGvt2k9USnH7UfYInmUB4xnvPQfOULu5C9kX2REr7mWPAwhB+HHC7Cii8iX593m0Roh+VLdR3+OK6xL28+kMHq0byAL7SITL+/IMeSgndcD1ZBsuiHjvDaotHOssL65lko83zbNWsGfWbPIz9pybPYPA+AD/2DhHAB2Sb+QfPRNlSi+w1qExIMc8XisE+bCS8mCq4KD8AXfXkzM9zMje411HjT5xdxYw9aJ80OOQ6g3qdL5DB0xR8ZvjIRuiGWMnb8dhzu+EkdNFrVtLBex1rqhD+To9nzHpxybybk9917zHfvcfvrsOVgHjpHEa643fnVeIl5ib/Rs7IC88R+T5Fzj/tA1hHjO5XPnb3xyIuQ8Z/o2rve4yDYRZMTZCStPvkPscnyY9O9r7Z87TH5kU/x5wjngqslvVniT/rzO8O+JfJ4we8eElT6tjwm3GyM69xEbOX+P/tovrF+qpdO/q+1Xa2nCSyuS94wdrzaXBp5bAxfR99wavfp7kgZIkkkmqRp48803bwSe3yaYzUhveBKwIfpS0Zd/qegLgRcQm3+Aj2wKvv/977/42c9+dqvuC9H317/+9VZ5QDKk7VHSmEBhJ01vSE2UrBLubszue0qiZwDf7rqj61egoHWxA0g755j62QHVSY9HzgewMjCxTlYy+PjRuN2fwX7Lh829UXH7FfCxPAD0JvEMigwoJ+KJMQH4ED9sxPDfFaBjrCanmK83Wuiv52YdMC7HvD57LM5xi5DPp5+er22Q89PmI216s2P/N3nRRAbkkmX32nI/3oCgFzYvJgt3PtVzJOalb28cPW/8wSCbcaexqKiyjSDBmA9EYPqkOg/CjrGxK8RF+oW4CWEDicEtmTyjDDIJsoANoAkVjkUeE0nYwxtnfMa6Y27oxPagssnVWTnGmjNBSFtX9iFDjvFcPp79BkHD+PgrlXDIjZ75azlzDJ1GdxBhyaVUVYagS6UChDYkWMidkHIherKxYR1BEPLDGzZJ7sS+2CfEUPpIVV/+58UcmSe3vTIn9I6NomPIN3wl5/oYlXxpA/kY4hGSOLKxQfP6g5DNOPTBmod85SUa6JNrIJGwOWQvdjepQczxOufHFewK0UFsRc8Qdviv4w5j5BiVr9aPx8VP0q+rQfFR/AkCud+aiw/wPEhjIXTThDt2dKzzOuuKKuZOHsFviSU5bjK+50fcYg1MP06Ry5z/nH+cc7HXdMzrrAmlxmodM+wHzj/Op6zDnnOTEKyZxgodz7vdCjv1XPmO3xGPsF3nJb57DffYzt/YzCSu84jzDXPP2C2HrzGeti81NiO+Y0vbG7kmTHOEI5nfyrZeA92X8//ROB1X2u88L/t9r5tpHOf+7tcYyvae5mXM15huknc61mt25aNeV+Abrj3j/76+fcXnmJPti05WNtitzzN2vtpcGniUBi6i71Gavfq9SwNUcwTMZkPy8uXLGxmXTUOqBHg4NEDTYD5gPySfn9GXF3Jk42LgkHbpN8/oy+eQfHlOXwAuoLsD+9lJABpIHg2eABOv0v8qMZ2V8aidAddR2waZBlD3XLsCMitZnirjJO8EblZAYAUUd31MAM8bopbpLChCZ9705DMb0+6HX8SnzUkTHQa/JpwM9prY8jl+9fWvv4BDA8L2l14/6JuNYNvdmxLkjFwA8PRvME688IbN570Bpe8GwgZ/tJ/mAUHX+nZMYH7Ik79s5tNnSAGONZj3tcyhyYoG3AapAGLrNuc9p8RDyJa0h+izTBAH2D8xFTua9DNxYTAMGWeyj2o0buNE566oI4bmHFVekSH9kEcgAKdNoDfS1m0fx+cYm5dd4P8QJvgddo983DJK3sJOVPSZiMFX8SV8AtmxF3OkL/wTOzJnSD6erReduEo+toE4DamTPJkfu0LM8eKK9El1JlVzJq4ii587yHxD8KWyL/3lhzlIJpNGjlts1lifnlvaUQGK/0HW8VIXSEfmCOGHz6EbfAx/wadzHuLOxHrOY3feguxjrE9XNBF/8U/WD3PCX6I7SA/HBCr2+oeCXM9ayfx9K67XOWQZRDO3hmMDiEY/I5JjPC8yPsDcvHaQyT5qEtLYJNdR1WRSA11D4Hjujr/oz37PuI7vXh98Zi2xhpzPVhtx50DHANab9WDCcMI5neMmvBeZrM/O25yHwHDOsj4nrHKEj3zesY912P2Tx1vXjkXYzvnSucXjpC2+0XHPvtxxYMpn/iHEfU3kjG1lv8NvO1dP2K1lQJeen9fH5B/2Y/ts28LXTj5MPl+N0fOZ/KJtO83ZWMbrsvvH9k/d39iXkdXr1fGldcP3M3Oe1s9Kh0drabrunv53/nGduzTwnBq4iL7n1ObV15M14CoENnnpLBsGnsuXQG7yATAB0ZdKvSScVPSF6AuBR+DNcRN9ruhLO8DnqySqBokk4zMJ6F7FGWQcgZSzfT8lsZ3te9duB3KOANdzJumjubR+Hqmvqe8GlABA2npDMIGhBqpU0bLRaOIL/wUQ8t1ERI/jDTYbT0DatD52oM1g30DSmz2TTU2MWV8mm1jjnM9f+kGXnkcTLo5DBtwNTLEPsYUNZW8Q0Gfs8Z3vfOdGsCQmZfPtGGJ52QS37buCxvI1WEaPEMGuiIzMkAvE2chlwsbEYORhbIgJ+48BsGVnI+Hn90HaQBxCHJg8QI7kCjbNVHdR+RR5IXHwM+zqzbvPtT+yMYWk8cslXOVHv8wn+vNzzrATJIurxTIm/u3x7ac571s3sYllNwkWko83HfPMIarhQgRC9PFWVarvmF/6hxxDr6xf1grrLd+5XTnVgZCG1lWTl/ZF/ND+zfzso8zfVXwQgRzj7b34gM9TORp9eEzmg996ntPtuo4V0RGVWX5zLfKbzMaXIPnoh/gAUYsPoQ+vw3zuykDiDvGWSr3Y1MQdJC6VnDzaJNdzWy53TEQm+5bngX7sn8RE7Aq56PiU6/o4MdIkQhNbnGsC1PO2LMQzz6H9bcJMzhfur+P1Cm8RA4whkcF9s7Ycq/kBu2MmNp2ILubk2HoGw/g65kZMbqLStp6Irh7bOZA1gI0zLvNBRxNBZFzjXJ++HSfRWct1Fg/Tlwm3jv9n+jqK3RP+b70z7pnx7sW8K/848hv81PEwx1Y488j3zpz3Omk8tdNRz+VobpMs2IRz+OHKP1Z9NM46M++rzaWBR2rgIvoeqd2r79MaSBUfb/JLYOVB3ty6CzBgg2egzss48py+HP/Tn/50I/oCcg1WA/Rz624q+rIByK27T6nouydxdvJwElklrqn/KQlN158FpUeJbiX3aYNWw+fqb6WbTq4GDD73FACwA1ZnknrbZLrGbdgwUKXVwCPfPQ8+HxF9PS4bJwgb1pQ35YB164DzK5+cAJJB+g44eV7Z+OafSTqqp3IcudlM9aag9TYBe+SiSgsg682G5Z3mtvIp5MmGBF1789mgmWrmzDtVVtmIe7zJfhyjL3zDMrGJc7xwvxB46Jb2yNzEHGN604af9IbRm3NsZhmRg4ot/vrFHBAkngefqRyEJPFz3CD6QnDEBpBl3szaL21zb/Sp7EouSl/4HRV+EF7ogHUBEWgSw1WAkz68trmOyjqIOqrIsDHj0i5kF8/V40ezkHuQqfmbfxB0PDOQFy5ERtadydPoDZtD2Jgkin7itxBMvm2XNZS/TXKi9/ZP53hIOMg+k7n2mcyTZ/Yxd6pEXS1KNSJ6yLwgNvlhAyIO/3EFEb4EGY1d/Rwy2lAJCRnmF1rgI7T1LeD4JvEPnzehCDHHphgbJnbkxwIed4Le8WXesst19mliIVgLks/rh3hjXEZeaDLH8ZNzznfO1egIGfAJdLAiZ0yuxSaQqczB+auxAb6OTMjLul7l/z7OOnQenvqgnfMV8mZsiF7ibOdLE4qed+eHzs+ep2VH562Xtov7Z414fpbFsdDr2/Z1rGvZJ7t3P16PKxutcvM0N+OFlTzTOB2/fK19qvVrUm+SZ9f+rE8+pZ39BjuSqzyfe/qe1lyTmuhxwoe7c/i1ZXQuOZJz5QvMHZ9d2Z557HzqSIbr/KWBR2rgIvoeqd2r79MayEsyUs2SKoSA1c8+++y2aQDwOdgaIOWzib4M+Mc//vHrt+6SdBOE0y7jhOgLoDbRx6/qDZymhH/0S6AnPYEtAA6JYQJI3hg5kU1J0P0BwCe5DXpWwMJJq5P6EfCYkrnBXM9zBxroayfDCijZ5p4zIHpFiFnWM0DhCESaIOkNh2X3r9r5zLOjsiHkn3WL/7MmGKeB09HiM3jy3OmHfiFGsAV2pHKCdq13yzX5Fe0hEHquzNOEE5VmbEy9KfMzj9o3mKvnwLUNbHseHRO8/tGb+6I/xoRAyzxMSuaaJv4griBJGKttaZ2z2WLOJkbbRzo2ZXwIVXw013DM6zCfW8dUzEHEoAfkRgf4kGX0+kg7Vw3xmf6myhg2xBA9JoG4PnOCGEF+9DPFK+TF5syDSjyqSHLeZFfH4Hw34eF4znUmHBnHuQ39uBKNW1WbhM14mb9vYU1Vn5+zxy24JpMiC7dt+q27jB1/DHGGrvEnk5zpAxKUl3qE7HNFH34XnUxVY/ZL4rN9h01X+wiEHZV1vIAkJB9EH2Sl39IL+ca4+G+OQ4RiJ26zdjxkPKqiiUcQbaxJ7OVcYcIYgpDcRH+9TvMdLET1JC/M8G3+/DAaW2ID3yqJ/pmT/Tw6MHnCdfiaiT5iJP7A+nSVlX0efbAmHAdYO86Dxn2OZ45Hzqkeix8uukqu47r76jhOfz7OeCuc4x9z8BVwZcdv4h1ztt6p9DNOIac4djm2I+cK23iuTSRCvLfPGXsZc2RcYhd2TVt8qXOGdeg4YB13fuiczPq07h1fVzm8+zXGMEbwcdtkkn2Hq6b80eMYF006tx5tgyM8d3TeeG+a+3S9cZPXcOMrvjvOtU3sI+jVYxrTuL+p75bVscM+ciSn5bA/Oiaxzib9rPzryBbX+UsD36QGLqLvm9T2NdZSA7/61a9um4WAjmwQQvJxqwkALX8NOPgeAJ/n8+U5fQnKIfp4666TS0D3O++88+IXv/jFbVP08ccff13RtyP6ENobU2Q6mzBXSdRzI7k4WZ5Jcn3dSjYn3k5wDWhMZrQMk8zT/FpfTfRZryv9GFDSZpKtddCgE5lNTk06uGeJ7gAF47FB3YEF654NQI5RWTPZ7bkAYIOxnT9PINZ6NlDrNdsgynq2v9vGbCggJtBh2vfmJOdcZcC1qw1Ak3cru7fuW76e82odELcaxK82Zu3r3W/byb6Inby+pvWAHu2jjrHtw/imyUk2qPYNNmXMrckrrzvLCokzyQCRQl9seLEzxA1khMegWoZ5Ip83B014oDvkoxLKJFXbDl+wrfHZthc6RH7mY12h71TnhbSjUo2qRXIbsruyDXKLY35xBXrmem7b5CUhycPI5X6QDXIXginjQ14ld1PRx/MJvbGlgo1rO++krUke9GabIUfiAqQFtqWiL/4A0UelHpWOaUMf6JiKUKoiMy4V1a7SM8HHbcH2fZ5VyG3wVFF6vOgKoo31ww8Y+CTrGXIpf6km5fqQqvwggM4iK8/ms/7tz2kL+U3/JpDIPf6xAXnaP9OWtem/xA7sB0mQ7ybgILVM7HdsR7+d8yY8hj9BAvkHAuMYz2OKrbRlHeCXHVs7j6VfxxKvc9sgnyEG0RXxxPPs/OprsAn6Yj33miKeOqcYR7fd3J68zfpyXm99rvKNx3Kuwfc7Xq7kb5s5Vkx53vK0nTyPPmc84vy+w0bdh3Vju0+4A9knHNS++Srf8V3P42hOxhVeC0fXtQ0dI3sdrOw0+cFu/vYBrt3Z2X15Pm2H7tfXGXO2bLvrXsWO17WXBu7VwEX03auxq/1DNPDrX//6xeeff357Wx9vfWOTZLADEDZoCaCH6Mvx3LrLW3edRAO6U9EXoo9bd/NCDp7RN22epwRA8jhqf4+ingpUGiQ4Oe6S1yTbJMM0xwbcToxTkpwSuQHEEegCbE4A4ewcGW8n+z32Qs8G11Oit8wrgLXSWc9tBzrvARWrttPxCTxNIBYbTn0A0E0QWVcTwOWYSQn8gE1c+2ZvXrypsN1b/tX3Cay2PX1t+9bkr/YbbyZXoNOA1euk188Z++8ArOMq5Lp924SK1yMx2rbwxg0CIbJ7k2Nfzjk2/CY6PEc2oznGZtexz5vAJiN8ba5xH/YpdN0bU8ZZkXy9Ti13r3nOdU5jTugZYivfeamGyT6TlI5tJqLoi4pAboemTeYLCRryJXnQb8qFIAsxRqVpxmKDDjEBcUQ1m98sDKHHWuSHvH7hA3pKn1TSmcBou5s4s938rMd+kYer/Vyllr4g+LglmBhDZSvEHfGI26jRaWTgeX4Qp+nXMrCuqICEQISk81p3bMhndAxRGl3z8hR0ht5C8EHk8WMR6w2/cUUmcQVSmLkgX8cp1hB/jdNYTxyb4jy6dSw0yc96RWb+dgzvGNj6m4hHruk13hjEsarXbMdk4xvHTsfPKUaYXHUcgnwlZk6x1TGOdTJhoQmTOJYzBrrqnIVctrltzHGvR9s3/TkHOCeb6CMWtbyWB1LFfuA42tc2Pujc3b55L76acMtK/lUe380Xn3RuP5PndzK0fdvve01NGMv5/8xY09zP6m433zN9rNqscvRubU9z3cnwXLY6q+Or3aWBZTx58eLF/1zquTTwbWvg/fffv710Iw/zpqKAJGSw4UAMaEiFA2/dDTDPyzjy7L0AYYItm5a33nrrdutuyMHcuptn+eV5gGxaGgz0L6oA5RWImI4bEJsYYKzVRrHBpsF6/1LdYKAT+JF9JxnvTWy2zUo/Da78fdJD2341r7NJtdt1oj4COpP8rzJX9J5+J9Da4NP+1xsA93Fk7x3AbB/dze8M2Gqi72g9uE/fyubN0Aps9vokRmB3b6rZlNmnvFGb9Gl7ef1a5gkcTz9WOOZMfrBaK7YP81r5NXNDD8yJPhxTGC86iGw84y5tQlj0htvVKmxOTRiiE/pLe+vctwGziXP8neIjMabJPPtU2rC5jMxdRcG51VryuLQ1AdV9tj0872md4bvMAeINwqmrxkLwvfbaa7fn7vGyCftzPuNLEIToeSKbIlPGYENOtSLP6gvBExlzLSQhLz1hrr61mw07tzfzZuH8YAdZZHvkuJ916DyfvvxG4tatyZFc5zwIUeVKu1zPcT+jEB1DeuQvz/DjuXvp37e1c2s4OuW2aKpJ0SO31sYuvk0aMtvEnG//7pjG9/w1wcft1lTscfsvlXKQqJB9+IRjDFWZjqnoBP82CYx/OR/Rn2MfhJFJWscE1kNjm6m6zXiCNe34tcrdrA3mYRKLa5AdW5hE8hidD/xjlfXpOGy5HZcby+TcNG4TfdaV/d9YxWRfz9HxijHxe+baONd+wXw8ntcla4x4lu+uynQOZtxuM8Xpjp0rG61y4BR7bfcVBsLmO9zjPGV/2+Eur5feb+zw2K7/zvtH469y6m584jN5w3H37HXdbqXjyceO7GT5uu09+ln5C/1btt2YOxtc5y4NfBsauCr6vg2tX2P+lwZSacetKP0LtzelTrD5nIQRgP7ee++9yFt3A6w//PDDr4k+rjXRl4q+/LqfW3dN9AGwnOCbfGlwyYaoQboTjAFh+jPw9XVuBwDzfJGLjXPL0rrpZNSJykmfsVueM2DHxnxKYl3JZYCzmuukn7PLq+3ScuR7kwSe3wRWniIn/jBVEVj/lrf9berjrB7SruW2P0yg5h7Qs1oLnoNJH/QK2cT1XSmwk3vybdZUb1Lapq23tss0d6/picBzHOH6Vb/tc8zTcrK5Yk697tqebBBpb2LIa8h2T8zkOV3Yx36GnGzS2OgxtnXSP0xAPpggXG1+bK+OcR0z0ZWJpY5huQZZ27dNrljv6I3c1D7k2My8+evNbfcJaQQ5xTPiqBjL9zy3Ns+v9dtmc52f7zbd7ggpg47QLyRPiCDm62o8bAVBFpKPl3lEfuRIf5BX9AOxx7PikNHVYhB9voUTO0AS8sIKk8nY1D6If+JH6NE5MvOnYqwr7PAD8AF6h3jieakmEemLa3wLMdV6JvAYw0QIawa7eR4mWVjXJvrQMY82gZCDoEWv2Dl98IMJaxNy1mN5TdjfPRdIM3AP69gxepp7x0zshW86PnkNTuu7c35jFvwDHXM+c57kiN56fPzOeakxGfhzyrP013F50l/nddZCy+8+PQ9wiglN28cxn/jjl9EQx4lT+NOEfbie2OJrJ72jG6+zqR3+SGw2obrKTzts1jZBX+h66r9l7XzUOXXKD5Mv2FY996m9jzl2H7XdnW+/77y3utbXGXM04d05FgzX47AeIG1XGKjx7Uqv9+xPei5n9Gmb23Y7/fWaPzPO1ebSwCM1cBF9j9Tu1fdpDbz++utfP5PPQb4ThgEiQCtE37vvvvsib90NgAnRFwIvtyKRCADlL1++vBGC2bzktl2IvtVGyRs6b4InGXdJh3kAwFDMRO6QKNyfkwefJ+AB+OCv+/cGaQJCHncHMCbQcJT4VrJOQMCynU3krZ8zjtcEAjJORItBnX2wAclTwAR9t70n3Uy+YZs3AdG2Wo3R9rGvT/bw5gQ5Af87m/k69GzSh2shEVwFk3MNMK0jqpSsT2RiDqs1xfne7NK+48BE5nnNtG+Z6JvWyqSXI582WJ7WrufqebXs6Mg+kM+QJWnP9T1H/N/yu79slF3dY3/kc4876cdxc/LhXu9Nrvk8srZ++d6bQM/N5+wb+ezqMM/NBJXHhiBypRlEX/5SYeY3ybpajVtFMzakDhtmiKOci/1c9cV1qQhjDiaNvC55dh3PBcx3XnRh0qwrhHzraGRiXpm/n1HXRG/OJW/zvF5IqyaGPCcIjvQNCZfPnVtjh36uH76Wc9yGS6UeJGz68lxZGxkrtqHPtM9co1dXzFk3vU5Yi6wRV2bFNn6xBC/foG+TgxzLfNwX5Na0fq2fXO/8Z6xAf8jKX/SAf+Nr+CD4zLnEa84xOcfRIzbxD77Os/TnjbfjUBOqHcPp36SbY5DnB9Fnwpm4a4xFjGQs/BAZ6d8kmvVnXeVz+pswKdd0PEP3zAnZbEfHTYhs5CIH4z/2px6zMUaucbzFFrYJ8nh92v4mnnvtOh+0zenD9mvddG6w3focvtMk3wpj+fiEG53vuo8zeWzCLdN8jo61HI2Ldtc3jsA/rfszc7HfsB9aEX0rDH5k79U8Ou7apybdTPZezddt7YfWyZF9rvOXBh6pgYvoe6R2r75PayAVCwBXB2E6cOLtxBNgHqIvz+kLIP/oo49uL+NgIwMIS7s333zz1i4ALiQfhKA3Cxa6QY03cAafu8TQSpjA7mlFVUMnqSnZPjXZrIDTLpFOduvEvGvzVB2g+6fOdZfALRNgwZvOBiTPbdsJkE3zbHsdfUdnyDv1aZJ9AjA7H7lXDxNp1ZuP3uxhG2+u2JDdOz59eZPY/kgcwYcdG7z5zHE22Gxa3HZaAwaiJgXb/u4HnWWsJvE9f2/UepPO994cIw8bSG9Y7RfEzf612+QWzwlrn+vYkLGYU28SO74ebVQsv8fhePuu5beOvBFOP9im7en5ejObz9zymfxjAoBzvCnXZFqu4TjEk3UTOajC4xZOCDRuHTXpx3Pj/BIGbp/FV0x8oG8IAeaHXBCRrjyEKAv51WuDN/6mH54PB5Fh3+P5flT08VzEzv+QlczH5JLjdK815uPYQTyn6g27QAwShywn52yzXBc5eDEJRJXt5koqZEPvEwbhxwuIWghZkyG5DkKU9drYBHs0kcFa9hqN3CYniWf02XHYJCJtpzXkPI3O0QE6Zn2w1tChfRNfNPbpOGbcSPxjjXPOZHiTivgQNkU/mR+3c9Mfvmd5mIfnk3Eh+hjbc+Ez7Uz0GXejCpgOAAAAdUlEQVQ6V7ROTfTl3I64sl/TDr27KhP9OU44lnfuwtemfO015bVJW8fXxiQmU/tcr3nniynfTriuddk5x/Z1/JhwkNu+Ki5tHNLfPdYOzx31c+b8DvM5h3rO0/EVPjuD2+7VrbHAN2WLR49zxlZXm0sDaOB/AUGkL5Ir3Z6LAAAAAElFTkSuQmCC"/>
          <p:cNvSpPr>
            <a:spLocks noChangeAspect="1" noChangeArrowheads="1"/>
          </p:cNvSpPr>
          <p:nvPr/>
        </p:nvSpPr>
        <p:spPr bwMode="auto">
          <a:xfrm>
            <a:off x="155582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9" r="11110"/>
          <a:stretch/>
        </p:blipFill>
        <p:spPr bwMode="auto">
          <a:xfrm>
            <a:off x="3581407" y="2752738"/>
            <a:ext cx="5367131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2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42" y="98977"/>
            <a:ext cx="4762500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838450"/>
            <a:ext cx="4762500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334000" y="457200"/>
            <a:ext cx="2743200" cy="1295413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                                 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</a:t>
            </a:r>
            <a:r>
              <a:rPr lang="en-US" sz="40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SCAN </a:t>
            </a:r>
            <a:endParaRPr lang="en-MY" sz="40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9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9248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PATIENT  EVALUATION IN CRC  </a:t>
            </a:r>
            <a:endParaRPr lang="en-MY" sz="32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7772400" cy="4419600"/>
          </a:xfrm>
          <a:noFill/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History</a:t>
            </a:r>
          </a:p>
          <a:p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Physical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e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xaminations</a:t>
            </a:r>
          </a:p>
          <a:p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Laboratory studies</a:t>
            </a:r>
          </a:p>
          <a:p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Radiological studies (plain AXR,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/sound,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b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arium enema, CT, MRI)  </a:t>
            </a:r>
          </a:p>
          <a:p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PET / CT </a:t>
            </a:r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1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8262"/>
            <a:ext cx="4991100" cy="407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017" y="2733689"/>
            <a:ext cx="4762500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62600" y="304800"/>
            <a:ext cx="2743200" cy="1295413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                                 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</a:t>
            </a:r>
            <a:r>
              <a:rPr lang="en-US" sz="40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SCAN </a:t>
            </a:r>
            <a:endParaRPr lang="en-MY" sz="40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81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02705"/>
            <a:ext cx="4114800" cy="3673475"/>
          </a:xfrm>
          <a:noFill/>
        </p:spPr>
      </p:pic>
      <p:pic>
        <p:nvPicPr>
          <p:cNvPr id="3379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019839"/>
            <a:ext cx="3922712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8" name="TextBox 8"/>
          <p:cNvSpPr txBox="1">
            <a:spLocks noChangeArrowheads="1"/>
          </p:cNvSpPr>
          <p:nvPr/>
        </p:nvSpPr>
        <p:spPr bwMode="auto">
          <a:xfrm>
            <a:off x="6324600" y="4923182"/>
            <a:ext cx="1905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굴림" pitchFamily="34" charset="-127"/>
              </a:defRPr>
            </a:lvl9pPr>
          </a:lstStyle>
          <a:p>
            <a:r>
              <a:rPr lang="en-US" b="1" dirty="0">
                <a:solidFill>
                  <a:srgbClr val="FFC000"/>
                </a:solidFill>
                <a:latin typeface="Book Antiqua" panose="02040602050305030304" pitchFamily="18" charset="0"/>
              </a:rPr>
              <a:t>Amorphous calcification </a:t>
            </a:r>
          </a:p>
        </p:txBody>
      </p:sp>
      <p:pic>
        <p:nvPicPr>
          <p:cNvPr id="3379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19200"/>
            <a:ext cx="401637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867400" y="-304800"/>
            <a:ext cx="2743200" cy="1295413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                                       </a:t>
            </a:r>
            <a:r>
              <a:rPr lang="en-US" sz="4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CT  </a:t>
            </a:r>
            <a:r>
              <a:rPr lang="en-US" sz="40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SCAN </a:t>
            </a:r>
            <a:endParaRPr lang="en-MY" sz="40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75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6962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2 </a:t>
            </a:r>
            <a:endParaRPr lang="en-MY" sz="32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43000" y="1143000"/>
            <a:ext cx="7696201" cy="3810000"/>
          </a:xfrm>
          <a:noFill/>
          <a:ln w="3810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MY" sz="2400" b="1" dirty="0"/>
          </a:p>
          <a:p>
            <a:pPr lvl="0" algn="just">
              <a:buClrTx/>
              <a:buFont typeface="Wingdings" pitchFamily="2" charset="2"/>
              <a:buChar char="ü"/>
            </a:pP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Radiological staging for CRC must include contrasted CT thorax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</a:t>
            </a:r>
          </a:p>
          <a:p>
            <a:pPr marL="0" lvl="0" indent="0" algn="just">
              <a:buNone/>
            </a:pPr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lvl="0" indent="0" algn="just">
              <a:buNone/>
            </a:pPr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ClrTx/>
              <a:buFont typeface="Wingdings" pitchFamily="2" charset="2"/>
              <a:buChar char="ü"/>
            </a:pP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Radiological report must include pertinent findings for patient's optimal management including </a:t>
            </a:r>
            <a:r>
              <a:rPr lang="en-MY" sz="24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TNM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classification.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MAGNETIC RESONANCE IMAGING (MRI) </a:t>
            </a:r>
            <a:endParaRPr lang="en-MY" sz="28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838200"/>
            <a:ext cx="7772400" cy="57150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Is already established as an accurate tool for the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preoperative staging of rectal cancer.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68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</a:p>
          <a:p>
            <a:pPr marL="0" indent="0" algn="just">
              <a:buNone/>
            </a:pP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It defines the relationship between a tumor and the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mesorectal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fascia which denotes the circumferential resection margin </a:t>
            </a:r>
            <a:r>
              <a:rPr lang="en-US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(CRM)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at total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mesorectal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excision.</a:t>
            </a:r>
          </a:p>
          <a:p>
            <a:pPr marL="0" indent="0" algn="just">
              <a:buNone/>
            </a:pPr>
            <a:endParaRPr lang="en-MY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The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optimal management of rectal carcinoma requires detailed pre-operative planning that includes the assessment of the relation of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tumour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to the </a:t>
            </a:r>
            <a:r>
              <a:rPr lang="en-MY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mesorectal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fascia.</a:t>
            </a:r>
          </a:p>
          <a:p>
            <a:pPr marL="0" indent="0" algn="just">
              <a:buNone/>
            </a:pPr>
            <a:endParaRPr lang="en-MY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It also has precise role of restaging/surveillance after post- operative therapy and </a:t>
            </a:r>
            <a:r>
              <a:rPr lang="en-MY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improve detection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of colorectal </a:t>
            </a:r>
            <a:r>
              <a:rPr lang="en-MY" sz="20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liver metastasis.</a:t>
            </a:r>
          </a:p>
          <a:p>
            <a:pPr marL="82296" indent="0" algn="just">
              <a:buNone/>
            </a:pPr>
            <a:endParaRPr lang="en-US" sz="2000" b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82296" indent="0" algn="just">
              <a:buNone/>
            </a:pPr>
            <a:r>
              <a:rPr lang="en-MY" sz="900" dirty="0"/>
              <a:t>68. MERCURY Study Group. Diagnostic accuracy of preoperative </a:t>
            </a:r>
            <a:r>
              <a:rPr lang="en-MY" sz="900" dirty="0" smtClean="0"/>
              <a:t>magnetic resonance </a:t>
            </a:r>
            <a:r>
              <a:rPr lang="en-MY" sz="900" dirty="0"/>
              <a:t>imaging in predicting curative resection of rectal cancer: </a:t>
            </a:r>
            <a:r>
              <a:rPr lang="en-MY" sz="900" dirty="0" smtClean="0"/>
              <a:t>prospective observational </a:t>
            </a:r>
            <a:r>
              <a:rPr lang="en-MY" sz="900" dirty="0"/>
              <a:t>study. BMJ. 2006;333(7572):779.</a:t>
            </a:r>
            <a:endParaRPr lang="en-MY" sz="900" b="1" dirty="0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57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863878"/>
            <a:ext cx="8915400" cy="994122"/>
          </a:xfrm>
        </p:spPr>
        <p:txBody>
          <a:bodyPr>
            <a:noAutofit/>
          </a:bodyPr>
          <a:lstStyle/>
          <a:p>
            <a:pPr algn="ctr"/>
            <a:r>
              <a:rPr lang="en-MY" sz="1400" b="1" dirty="0" smtClean="0">
                <a:effectLst/>
                <a:latin typeface="+mn-lt"/>
              </a:rPr>
              <a:t>http://www.radiologyassistant.nl/en/p56195b237699d/rectal-cancer-mr-staging-20.html</a:t>
            </a:r>
            <a:endParaRPr lang="en-MY" sz="1400" b="1" dirty="0">
              <a:effectLst/>
              <a:latin typeface="+mn-lt"/>
            </a:endParaRPr>
          </a:p>
        </p:txBody>
      </p:sp>
      <p:pic>
        <p:nvPicPr>
          <p:cNvPr id="2050" name="Picture 2" descr="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143000"/>
            <a:ext cx="68580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304805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NORMAL ANATOMY: MRI RECTUM </a:t>
            </a:r>
            <a:endParaRPr lang="en-MY" sz="32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3191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MRI </a:t>
            </a:r>
            <a:endParaRPr lang="en-MY" sz="6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43000"/>
            <a:ext cx="7848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0" y="5945108"/>
            <a:ext cx="7010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1400" b="1" dirty="0"/>
              <a:t>http://www.slideshare.net/GinaBrown3/mri-standards-for-rectal-cancer-staging</a:t>
            </a:r>
          </a:p>
        </p:txBody>
      </p:sp>
    </p:spTree>
    <p:extLst>
      <p:ext uri="{BB962C8B-B14F-4D97-AF65-F5344CB8AC3E}">
        <p14:creationId xmlns:p14="http://schemas.microsoft.com/office/powerpoint/2010/main" val="104687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990600"/>
            <a:ext cx="5334000" cy="1143000"/>
          </a:xfrm>
        </p:spPr>
        <p:txBody>
          <a:bodyPr/>
          <a:lstStyle/>
          <a:p>
            <a:r>
              <a:rPr lang="en-US" b="1" i="1" dirty="0" smtClean="0"/>
              <a:t>T 1</a:t>
            </a:r>
            <a:endParaRPr lang="en-MY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1452"/>
            <a:ext cx="8229600" cy="4525963"/>
          </a:xfrm>
        </p:spPr>
        <p:txBody>
          <a:bodyPr/>
          <a:lstStyle/>
          <a:p>
            <a:r>
              <a:rPr lang="en-US" dirty="0" smtClean="0"/>
              <a:t>   </a:t>
            </a:r>
            <a:endParaRPr lang="en-MY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" t="16317" r="1989" b="16956"/>
          <a:stretch/>
        </p:blipFill>
        <p:spPr bwMode="auto">
          <a:xfrm>
            <a:off x="1905000" y="3458308"/>
            <a:ext cx="7209692" cy="3323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15" y="105508"/>
            <a:ext cx="472440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31934" y="3043535"/>
            <a:ext cx="4082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1200" b="1" dirty="0" smtClean="0"/>
              <a:t>http://www.slideshare.net/GinaBrown3/mri-standards-for-rectal-cancer-staging</a:t>
            </a:r>
            <a:endParaRPr lang="en-MY" sz="1200" b="1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638800" y="76200"/>
            <a:ext cx="2895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4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T1</a:t>
            </a:r>
            <a:r>
              <a:rPr lang="en-US" sz="6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6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524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6019800"/>
            <a:ext cx="6934200" cy="1143000"/>
          </a:xfrm>
        </p:spPr>
        <p:txBody>
          <a:bodyPr>
            <a:noAutofit/>
          </a:bodyPr>
          <a:lstStyle/>
          <a:p>
            <a:pPr algn="ctr"/>
            <a:r>
              <a:rPr lang="en-MY" sz="1400" b="1" dirty="0" smtClean="0">
                <a:effectLst/>
                <a:latin typeface="+mn-lt"/>
              </a:rPr>
              <a:t>http://pubs.rsna.org/doi/pdf/10.1148/rg.322115122</a:t>
            </a:r>
            <a:endParaRPr lang="en-MY" sz="1400" b="1" dirty="0">
              <a:effectLst/>
              <a:latin typeface="+mn-lt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3" y="845641"/>
            <a:ext cx="6972297" cy="55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657600" y="-228600"/>
            <a:ext cx="2895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4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T2</a:t>
            </a:r>
            <a:r>
              <a:rPr lang="en-US" sz="6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6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6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744817"/>
            <a:ext cx="8839200" cy="1143000"/>
          </a:xfrm>
        </p:spPr>
        <p:txBody>
          <a:bodyPr>
            <a:noAutofit/>
          </a:bodyPr>
          <a:lstStyle/>
          <a:p>
            <a:pPr algn="ctr"/>
            <a:r>
              <a:rPr lang="en-MY" sz="1400" b="1" dirty="0" smtClean="0">
                <a:effectLst/>
              </a:rPr>
              <a:t>http://www.radiologyassistant.nl/en/p56195b237699d/rectal-cancer-mr-staging-20.html</a:t>
            </a:r>
            <a:endParaRPr lang="en-MY" sz="1400" b="1" dirty="0">
              <a:effectLst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838199"/>
            <a:ext cx="6781800" cy="510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76600" y="-228600"/>
            <a:ext cx="2895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en-US" sz="4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T3</a:t>
            </a:r>
            <a:r>
              <a:rPr lang="en-US" sz="60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60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07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7713" y="609600"/>
            <a:ext cx="7772400" cy="657514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PERITONEAL  INVOLVEMENT</a:t>
            </a:r>
            <a:endParaRPr lang="en-MY" sz="28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4711148" cy="434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44196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114800" y="43070"/>
            <a:ext cx="9108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8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T4</a:t>
            </a:r>
            <a:endParaRPr lang="en-MY" sz="48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113" y="6050194"/>
            <a:ext cx="86834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hlinkClick r:id="rId5"/>
              </a:rPr>
              <a:t>http://www.radiologyassistant.nl/en/p56195b237699d/rectal-cancer-mr-staging-20.html</a:t>
            </a:r>
            <a:r>
              <a:rPr lang="en-US" sz="1400" b="1" dirty="0"/>
              <a:t> </a:t>
            </a:r>
            <a:endParaRPr lang="en-MY" sz="1400" b="1" dirty="0"/>
          </a:p>
        </p:txBody>
      </p:sp>
    </p:spTree>
    <p:extLst>
      <p:ext uri="{BB962C8B-B14F-4D97-AF65-F5344CB8AC3E}">
        <p14:creationId xmlns:p14="http://schemas.microsoft.com/office/powerpoint/2010/main" val="24242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799" y="0"/>
            <a:ext cx="8001007" cy="1143000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LARGE  BOWEL  RADIOLOGY </a:t>
            </a:r>
            <a:r>
              <a:rPr lang="en-US" sz="32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INVESTIGATIONS </a:t>
            </a:r>
            <a:endParaRPr lang="en-MY" sz="3200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11" name="Picture 2" descr="Image result for barium enema procedur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2971800" cy="352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540565" y="1066800"/>
            <a:ext cx="838200" cy="1118152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379843" y="990600"/>
            <a:ext cx="0" cy="1165777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6781800" y="1004266"/>
            <a:ext cx="640469" cy="1129334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7" y="2209800"/>
            <a:ext cx="2743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3414538" cy="3520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477007" y="5791200"/>
            <a:ext cx="213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C6600"/>
                </a:solidFill>
              </a:rPr>
              <a:t>CT SCAN </a:t>
            </a:r>
            <a:endParaRPr lang="en-MY" sz="2400" b="1" dirty="0">
              <a:solidFill>
                <a:srgbClr val="CC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62200" y="5715000"/>
            <a:ext cx="36410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C6600"/>
                </a:solidFill>
              </a:rPr>
              <a:t>DOUBLE CONTRAST BARIUM ENEMA (DCBE</a:t>
            </a:r>
            <a:r>
              <a:rPr lang="en-US" sz="2000" b="1" dirty="0" smtClean="0">
                <a:solidFill>
                  <a:srgbClr val="CC6600"/>
                </a:solidFill>
              </a:rPr>
              <a:t>)</a:t>
            </a:r>
            <a:endParaRPr lang="en-MY" sz="2000" b="1" dirty="0">
              <a:solidFill>
                <a:srgbClr val="CC66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5800" y="57912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C6600"/>
                </a:solidFill>
              </a:rPr>
              <a:t>PLAIN AXR</a:t>
            </a:r>
            <a:endParaRPr lang="en-MY" sz="2400" b="1" dirty="0">
              <a:solidFill>
                <a:srgbClr val="CC66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5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650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CRC </a:t>
            </a:r>
            <a:r>
              <a:rPr lang="en-US" sz="32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WITH </a:t>
            </a:r>
            <a:r>
              <a:rPr lang="en-US" sz="32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LIVER  METASTASES </a:t>
            </a:r>
            <a:endParaRPr lang="en-MY" sz="32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838200"/>
            <a:ext cx="8001007" cy="5943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endParaRPr lang="en-MY" sz="2000" b="1" dirty="0" smtClean="0"/>
          </a:p>
          <a:p>
            <a:pPr algn="just">
              <a:buFont typeface="Wingdings" pitchFamily="2" charset="2"/>
              <a:buChar char="q"/>
            </a:pP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MRI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is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used for characterisation of focal liver lesions.  For small metastases to the liver, MRI with </a:t>
            </a:r>
            <a:r>
              <a:rPr lang="en-MY" sz="2000" b="1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hepatocyte-specific </a:t>
            </a:r>
            <a:r>
              <a:rPr lang="en-MY" sz="2000" b="1" i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contrast </a:t>
            </a:r>
            <a:r>
              <a:rPr lang="en-MY" sz="2000" b="1" i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medium</a:t>
            </a:r>
            <a:r>
              <a:rPr lang="en-MY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will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improve detection.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indent="0" algn="just">
              <a:buNone/>
            </a:pPr>
            <a:endParaRPr lang="en-MY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Combined reading of images  from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both techniques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i.e. diffusion-weighted MRI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(DW-MRI)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with hepatocyte specific MR contrast medium such as gadolinium-</a:t>
            </a:r>
            <a:r>
              <a:rPr lang="en-MY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ethoxybenzyl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</a:t>
            </a:r>
            <a:r>
              <a:rPr lang="en-MY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diethylenetriaminepentaacetic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acid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MY" sz="2000" b="1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Gd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-EOB-DTPA)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-enhanced MRI significantly</a:t>
            </a:r>
            <a:r>
              <a:rPr lang="en-MY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improve the accuracy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of colorectal liver metastasis detection compared with parenchymal phase </a:t>
            </a:r>
            <a:r>
              <a:rPr lang="en-MY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Gd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-EOB-DTPA enhanced imaging or DW-MRI images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alone.</a:t>
            </a:r>
            <a:r>
              <a:rPr lang="en-MY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69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endParaRPr lang="en-US" sz="2000" b="1" dirty="0" smtClean="0"/>
          </a:p>
          <a:p>
            <a:pPr marL="0" indent="0">
              <a:buNone/>
            </a:pPr>
            <a:endParaRPr lang="en-US" sz="2000" b="1" dirty="0"/>
          </a:p>
          <a:p>
            <a:pPr marL="82296" indent="0" algn="just">
              <a:buNone/>
            </a:pPr>
            <a:r>
              <a:rPr lang="en-MY" sz="900" dirty="0">
                <a:latin typeface="ArialMT"/>
              </a:rPr>
              <a:t>69. </a:t>
            </a:r>
            <a:r>
              <a:rPr lang="en-MY" sz="900" dirty="0" err="1">
                <a:latin typeface="ArialMT"/>
              </a:rPr>
              <a:t>Koh</a:t>
            </a:r>
            <a:r>
              <a:rPr lang="en-MY" sz="900" dirty="0">
                <a:latin typeface="ArialMT"/>
              </a:rPr>
              <a:t> DM, Collins DJ, Wallace T, et al. Combining diffusion-weighted MRI with </a:t>
            </a:r>
            <a:r>
              <a:rPr lang="en-MY" sz="900" dirty="0" err="1" smtClean="0">
                <a:latin typeface="ArialMT"/>
              </a:rPr>
              <a:t>Gd</a:t>
            </a:r>
            <a:r>
              <a:rPr lang="en-MY" sz="900" dirty="0" smtClean="0">
                <a:latin typeface="ArialMT"/>
              </a:rPr>
              <a:t>-EOB-DTPA-enhanced </a:t>
            </a:r>
            <a:r>
              <a:rPr lang="en-MY" sz="900" dirty="0">
                <a:latin typeface="ArialMT"/>
              </a:rPr>
              <a:t>MRI improves the detection of colorectal liver </a:t>
            </a:r>
            <a:r>
              <a:rPr lang="en-MY" sz="900" dirty="0" smtClean="0">
                <a:latin typeface="ArialMT"/>
              </a:rPr>
              <a:t>metastases. Br </a:t>
            </a:r>
            <a:r>
              <a:rPr lang="en-MY" sz="900" dirty="0">
                <a:latin typeface="ArialMT"/>
              </a:rPr>
              <a:t>J </a:t>
            </a:r>
            <a:r>
              <a:rPr lang="en-MY" sz="900" dirty="0" err="1">
                <a:latin typeface="ArialMT"/>
              </a:rPr>
              <a:t>Radiol</a:t>
            </a:r>
            <a:r>
              <a:rPr lang="en-MY" sz="900" dirty="0">
                <a:latin typeface="ArialMT"/>
              </a:rPr>
              <a:t>. 2012;85(1015):980-9.</a:t>
            </a:r>
            <a:endParaRPr lang="en-MY" sz="9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43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2" y="20097"/>
            <a:ext cx="9001542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" t="8995" r="1747"/>
          <a:stretch/>
        </p:blipFill>
        <p:spPr bwMode="auto">
          <a:xfrm>
            <a:off x="107669" y="4343400"/>
            <a:ext cx="8908775" cy="237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88720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3 </a:t>
            </a:r>
            <a:endParaRPr lang="en-MY" sz="3200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19193" y="1295400"/>
            <a:ext cx="7543807" cy="5029200"/>
          </a:xfrm>
          <a:noFill/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algn="just">
              <a:buClrTx/>
              <a:buFont typeface="Wingdings" pitchFamily="2" charset="2"/>
              <a:buChar char="ü"/>
            </a:pP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CT and MRI are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the most important 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radiologic 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tool for the evaluation of diseases of the colon and rectum </a:t>
            </a:r>
            <a:endParaRPr lang="en-MY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0" lvl="0" indent="0" algn="just">
              <a:buNone/>
            </a:pPr>
            <a:endParaRPr lang="en-MY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ClrTx/>
              <a:buFont typeface="Wingdings" pitchFamily="2" charset="2"/>
              <a:buChar char="ü"/>
            </a:pPr>
            <a:r>
              <a:rPr lang="en-MY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MRI is the best modality in assessing the relation of the rectal carcinoma with the </a:t>
            </a:r>
            <a:r>
              <a:rPr lang="en-MY" sz="34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potential </a:t>
            </a:r>
            <a:r>
              <a:rPr lang="en-MY" sz="34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CRM</a:t>
            </a:r>
            <a:r>
              <a:rPr lang="en-MY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en-MY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MRI </a:t>
            </a:r>
            <a:r>
              <a:rPr lang="en-MY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predicts whether the surgical resection margins will be clear or affected by the </a:t>
            </a:r>
            <a:r>
              <a:rPr lang="en-MY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carcinoma</a:t>
            </a:r>
          </a:p>
          <a:p>
            <a:pPr algn="just">
              <a:buFont typeface="Wingdings" pitchFamily="2" charset="2"/>
              <a:buChar char="ü"/>
            </a:pPr>
            <a:endParaRPr lang="en-US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ClrTx/>
              <a:buFont typeface="Wingdings" pitchFamily="2" charset="2"/>
              <a:buChar char="ü"/>
            </a:pP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In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MRI 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study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, </a:t>
            </a:r>
            <a:r>
              <a:rPr lang="en-US" sz="3400" b="1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combined reading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of DWI-MRI images with hepatocyte specific contrast medium in the 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hepatocellular </a:t>
            </a:r>
            <a:r>
              <a:rPr lang="en-US" sz="3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phase images are highly recommended in detecting liver 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metastases </a:t>
            </a:r>
          </a:p>
          <a:p>
            <a:pPr marL="82296" indent="0" algn="just">
              <a:buNone/>
            </a:pPr>
            <a:endParaRPr lang="en-MY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endParaRPr lang="en-MY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8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76200"/>
            <a:ext cx="7467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PET / CT </a:t>
            </a:r>
            <a:endParaRPr lang="en-MY" sz="32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295400"/>
            <a:ext cx="7924800" cy="525780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For detection of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extrahepatic metastases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and</a:t>
            </a:r>
            <a:r>
              <a:rPr lang="en-MY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local recurrence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of CRC, CT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and </a:t>
            </a:r>
            <a:r>
              <a:rPr lang="en-MY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18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F-fluorodeoxyglucose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positron emission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tomography-CT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(FDG PET-CT) are commonly used.  FDG PET-CT is more accurate in T4 disease, distant metastases and recurrence when compared with CT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alone.</a:t>
            </a:r>
            <a:r>
              <a:rPr lang="en-MY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73</a:t>
            </a:r>
          </a:p>
          <a:p>
            <a:pPr marL="0" indent="0" algn="just">
              <a:buNone/>
            </a:pPr>
            <a:r>
              <a:rPr lang="en-MY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endParaRPr lang="en-MY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PET-CT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should not be used routinely for initial staging and surveillance. It can be used </a:t>
            </a:r>
            <a:r>
              <a:rPr lang="en-MY" sz="2000" b="1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in conjunction</a:t>
            </a:r>
            <a:r>
              <a:rPr lang="en-MY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MY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with liver MRI and contrast-enhanced CT of the thorax, abdomen and pelvis in patients with high risk of </a:t>
            </a:r>
            <a:r>
              <a:rPr lang="en-MY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metastases.</a:t>
            </a:r>
            <a:r>
              <a:rPr lang="en-MY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74</a:t>
            </a:r>
            <a:endParaRPr lang="en-MY" sz="2000" b="1" baseline="30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marL="82296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82296" indent="0">
              <a:buNone/>
            </a:pPr>
            <a:endParaRPr lang="en-US" dirty="0" smtClean="0">
              <a:solidFill>
                <a:srgbClr val="FFFF00"/>
              </a:solidFill>
            </a:endParaRPr>
          </a:p>
          <a:p>
            <a:pPr marL="82296" indent="0" algn="just">
              <a:buNone/>
            </a:pPr>
            <a:r>
              <a:rPr lang="en-MY" sz="800" dirty="0"/>
              <a:t>73. Engelmann BE, Loft A, </a:t>
            </a:r>
            <a:r>
              <a:rPr lang="en-MY" sz="800" dirty="0" err="1"/>
              <a:t>Kjær</a:t>
            </a:r>
            <a:r>
              <a:rPr lang="en-MY" sz="800" dirty="0"/>
              <a:t> A, et al. Positron emission </a:t>
            </a:r>
            <a:r>
              <a:rPr lang="en-MY" sz="800" dirty="0" smtClean="0"/>
              <a:t>tomography/computed tomography </a:t>
            </a:r>
            <a:r>
              <a:rPr lang="en-MY" sz="800" dirty="0"/>
              <a:t>for optimized colon cancer staging and follow up. </a:t>
            </a:r>
            <a:r>
              <a:rPr lang="en-MY" sz="800" dirty="0" err="1"/>
              <a:t>Scand</a:t>
            </a:r>
            <a:r>
              <a:rPr lang="en-MY" sz="800" dirty="0"/>
              <a:t> </a:t>
            </a:r>
            <a:r>
              <a:rPr lang="en-MY" sz="800" dirty="0" smtClean="0"/>
              <a:t>J </a:t>
            </a:r>
            <a:r>
              <a:rPr lang="en-MY" sz="800" dirty="0" err="1" smtClean="0"/>
              <a:t>Gastroenterol</a:t>
            </a:r>
            <a:r>
              <a:rPr lang="en-MY" sz="800" dirty="0"/>
              <a:t>. 2014;49(2):191-201.</a:t>
            </a:r>
          </a:p>
          <a:p>
            <a:pPr marL="82296" indent="0" algn="just">
              <a:buNone/>
            </a:pPr>
            <a:r>
              <a:rPr lang="fr-FR" sz="800" dirty="0"/>
              <a:t>74. </a:t>
            </a:r>
            <a:r>
              <a:rPr lang="fr-FR" sz="800" dirty="0" err="1"/>
              <a:t>Glynne</a:t>
            </a:r>
            <a:r>
              <a:rPr lang="fr-FR" sz="800" dirty="0"/>
              <a:t>-Jones R, </a:t>
            </a:r>
            <a:r>
              <a:rPr lang="fr-FR" sz="800" dirty="0" err="1"/>
              <a:t>Wyrwicz</a:t>
            </a:r>
            <a:r>
              <a:rPr lang="fr-FR" sz="800" dirty="0"/>
              <a:t> L, Tiret E, et al; ESMO Guidelines </a:t>
            </a:r>
            <a:r>
              <a:rPr lang="fr-FR" sz="800" dirty="0" err="1"/>
              <a:t>Committee</a:t>
            </a:r>
            <a:r>
              <a:rPr lang="fr-FR" sz="800" dirty="0"/>
              <a:t>. </a:t>
            </a:r>
            <a:r>
              <a:rPr lang="fr-FR" sz="800" dirty="0" smtClean="0"/>
              <a:t>Rectal </a:t>
            </a:r>
            <a:r>
              <a:rPr lang="en-MY" sz="800" dirty="0" smtClean="0"/>
              <a:t>cancer</a:t>
            </a:r>
            <a:r>
              <a:rPr lang="en-MY" sz="800" dirty="0"/>
              <a:t>: ESMO Clinical Practice Guidelines for diagnosis, treatment and </a:t>
            </a:r>
            <a:r>
              <a:rPr lang="en-MY" sz="800" dirty="0" err="1" smtClean="0"/>
              <a:t>followup</a:t>
            </a:r>
            <a:r>
              <a:rPr lang="en-MY" sz="800" dirty="0" smtClean="0"/>
              <a:t>. Ann </a:t>
            </a:r>
            <a:r>
              <a:rPr lang="en-MY" sz="800" dirty="0" err="1"/>
              <a:t>Oncol</a:t>
            </a:r>
            <a:r>
              <a:rPr lang="en-MY" sz="800" dirty="0"/>
              <a:t>. 2017;28(suppl_4):iv22-iv40.</a:t>
            </a:r>
            <a:endParaRPr lang="en-MY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6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90614"/>
            <a:ext cx="8001006" cy="477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PET / CT </a:t>
            </a:r>
            <a:endParaRPr lang="en-MY" sz="32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6800" y="6167735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1200" b="1" dirty="0" smtClean="0">
                <a:solidFill>
                  <a:schemeClr val="tx1">
                    <a:lumMod val="95000"/>
                  </a:schemeClr>
                </a:solidFill>
              </a:rPr>
              <a:t>Buck 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AK, Herrmann K, </a:t>
            </a:r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Stargardt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T, et al. Economic evaluation of PET and PET/CT in oncology: evidence and </a:t>
            </a:r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methodologic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approaches. J </a:t>
            </a:r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Nucl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Med Technol. 2010;38(1):</a:t>
            </a:r>
            <a:r>
              <a:rPr lang="en-MY" sz="1200" b="1" dirty="0" smtClean="0">
                <a:solidFill>
                  <a:schemeClr val="tx1">
                    <a:lumMod val="95000"/>
                  </a:schemeClr>
                </a:solidFill>
              </a:rPr>
              <a:t>6-17</a:t>
            </a:r>
            <a:endParaRPr lang="en-MY" sz="12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2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334"/>
            <a:ext cx="1828800" cy="1808466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PET / CT </a:t>
            </a:r>
            <a:endParaRPr lang="en-MY" sz="2800" b="1" i="1" u="sng" dirty="0">
              <a:solidFill>
                <a:schemeClr val="tx1">
                  <a:lumMod val="95000"/>
                </a:schemeClr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791" y="82062"/>
            <a:ext cx="6530009" cy="60198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/>
        </p:spPr>
      </p:pic>
      <p:sp>
        <p:nvSpPr>
          <p:cNvPr id="5" name="Rectangle 4"/>
          <p:cNvSpPr/>
          <p:nvPr/>
        </p:nvSpPr>
        <p:spPr>
          <a:xfrm>
            <a:off x="2514600" y="6243935"/>
            <a:ext cx="6705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Agrawal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A, </a:t>
            </a:r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Rangarajan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V. Appropriateness criteria of FDG PET/CT in oncology. Indian J </a:t>
            </a:r>
            <a:r>
              <a:rPr lang="en-MY" sz="1200" b="1" dirty="0" err="1">
                <a:solidFill>
                  <a:schemeClr val="tx1">
                    <a:lumMod val="95000"/>
                  </a:schemeClr>
                </a:solidFill>
              </a:rPr>
              <a:t>Radiol</a:t>
            </a:r>
            <a:r>
              <a:rPr lang="en-MY" sz="1200" b="1" dirty="0">
                <a:solidFill>
                  <a:schemeClr val="tx1">
                    <a:lumMod val="95000"/>
                  </a:schemeClr>
                </a:solidFill>
              </a:rPr>
              <a:t> Imaging. 2015;25(2):88.)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4 </a:t>
            </a:r>
            <a:endParaRPr lang="en-MY" sz="36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696200" cy="3733800"/>
          </a:xfrm>
          <a:noFill/>
          <a:ln w="38100" cmpd="dbl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>
            <a:normAutofit/>
          </a:bodyPr>
          <a:lstStyle/>
          <a:p>
            <a:pPr lvl="0" algn="just">
              <a:buFont typeface="Wingdings" pitchFamily="2" charset="2"/>
              <a:buChar char="ü"/>
            </a:pPr>
            <a:endParaRPr lang="en-MY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ClrTx/>
              <a:buFont typeface="Wingdings" pitchFamily="2" charset="2"/>
              <a:buChar char="ü"/>
            </a:pP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FDG PET-CT has a role in the evaluation of recurrent CRC with elevated CEA and often with equivocal/negative CT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pPr marL="0" indent="0" algn="just">
              <a:buNone/>
            </a:pPr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lvl="0" algn="just">
              <a:buClrTx/>
              <a:buFont typeface="Wingdings" pitchFamily="2" charset="2"/>
              <a:buChar char="ü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Contrast-enhanced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FDG PET-CT is preferred as it will provide more detailed information as compared with </a:t>
            </a:r>
            <a:r>
              <a:rPr lang="en-MY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uncontrasted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FDG PET-CT study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.</a:t>
            </a:r>
          </a:p>
          <a:p>
            <a:pPr marL="0" lvl="0" indent="0">
              <a:buNone/>
            </a:pPr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6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371600"/>
            <a:ext cx="7696200" cy="3962400"/>
          </a:xfrm>
          <a:noFill/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pPr lvl="0">
              <a:buFont typeface="Wingdings" pitchFamily="2" charset="2"/>
              <a:buChar char="ü"/>
            </a:pPr>
            <a:endParaRPr lang="en-MY" dirty="0" smtClean="0"/>
          </a:p>
          <a:p>
            <a:pPr lvl="0" algn="just">
              <a:buClrTx/>
              <a:buFont typeface="Wingdings" pitchFamily="2" charset="2"/>
              <a:buChar char="ü"/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Computed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tomography (CT) scan should be used for staging and surveillance of colorectal carcinoma (CRC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).</a:t>
            </a:r>
          </a:p>
          <a:p>
            <a:pPr marL="0" lvl="0" indent="0" algn="just">
              <a:buNone/>
            </a:pPr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algn="just">
              <a:buClrTx/>
              <a:buFont typeface="Wingdings" pitchFamily="2" charset="2"/>
              <a:buChar char="ü"/>
            </a:pP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Magnetic resonance imaging (MRI) is the modality of choice in diagnosing and staging of rectal carcinoma.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5 </a:t>
            </a:r>
            <a:endParaRPr lang="en-MY" sz="36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42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19200" y="1219200"/>
            <a:ext cx="7696200" cy="5105400"/>
          </a:xfrm>
          <a:noFill/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lvl="0" algn="just">
              <a:spcBef>
                <a:spcPts val="600"/>
              </a:spcBef>
              <a:buFont typeface="Wingdings" pitchFamily="2" charset="2"/>
              <a:buChar char="ü"/>
              <a:tabLst>
                <a:tab pos="457200" algn="l"/>
              </a:tabLst>
            </a:pPr>
            <a:endParaRPr lang="en-MY" sz="2800" b="1" dirty="0" smtClean="0">
              <a:solidFill>
                <a:prstClr val="white"/>
              </a:solidFill>
            </a:endParaRPr>
          </a:p>
          <a:p>
            <a:pPr lvl="0" algn="just">
              <a:spcBef>
                <a:spcPts val="600"/>
              </a:spcBef>
              <a:buClrTx/>
              <a:buFont typeface="Wingdings" pitchFamily="2" charset="2"/>
              <a:buChar char="ü"/>
              <a:tabLst>
                <a:tab pos="457200" algn="l"/>
              </a:tabLst>
            </a:pP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In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utilising an imaging modality with ionising radiation, the indication must be justified in which benefits from the diagnostic information obtained outweigh the risks associated with radiation. </a:t>
            </a:r>
          </a:p>
          <a:p>
            <a:pPr marL="0" lvl="0" indent="0" algn="just">
              <a:spcBef>
                <a:spcPts val="600"/>
              </a:spcBef>
              <a:buNone/>
              <a:tabLst>
                <a:tab pos="457200" algn="l"/>
              </a:tabLst>
            </a:pPr>
            <a:endParaRPr lang="en-MY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pPr lvl="0" algn="just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tabLst>
                <a:tab pos="457200" algn="l"/>
              </a:tabLst>
            </a:pP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Basic radiation safety principle </a:t>
            </a:r>
            <a:r>
              <a:rPr lang="en-MY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“As Low as Reasonably Achievable” (ALARA) </a:t>
            </a:r>
            <a:r>
              <a:rPr lang="en-MY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is to </a:t>
            </a:r>
            <a:r>
              <a:rPr lang="en-MY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minimise radiation doses and employ “reasonable methods” to patients must be adhered to at all times. This helps to prevent unnecessary exposure and overexposure.</a:t>
            </a:r>
            <a:endParaRPr lang="en-MY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  <a:ea typeface="SimSun"/>
              <a:cs typeface="Times New Roman"/>
            </a:endParaRPr>
          </a:p>
          <a:p>
            <a:endParaRPr lang="en-MY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TAKE HOME POINTS </a:t>
            </a:r>
            <a:r>
              <a:rPr lang="en-US" sz="3600" b="1" dirty="0">
                <a:solidFill>
                  <a:srgbClr val="CC6600"/>
                </a:solidFill>
                <a:latin typeface="Baskerville Old Face" panose="02020602080505020303" pitchFamily="18" charset="0"/>
              </a:rPr>
              <a:t>6</a:t>
            </a:r>
            <a:r>
              <a:rPr lang="en-US" sz="3600" b="1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endParaRPr lang="en-MY" sz="3600" b="1" dirty="0">
              <a:solidFill>
                <a:srgbClr val="CC660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6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350677" y="188783"/>
            <a:ext cx="7183723" cy="6497946"/>
            <a:chOff x="4403095" y="80936"/>
            <a:chExt cx="6287765" cy="6701693"/>
          </a:xfrm>
        </p:grpSpPr>
        <p:sp>
          <p:nvSpPr>
            <p:cNvPr id="5" name="Flowchart: Data 4"/>
            <p:cNvSpPr/>
            <p:nvPr/>
          </p:nvSpPr>
          <p:spPr>
            <a:xfrm>
              <a:off x="5711218" y="6039661"/>
              <a:ext cx="2496813" cy="742968"/>
            </a:xfrm>
            <a:prstGeom prst="flowChartInputOutpu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 rot="10800000">
              <a:off x="9970860" y="2850238"/>
              <a:ext cx="720000" cy="3624072"/>
            </a:xfrm>
            <a:prstGeom prst="rect">
              <a:avLst/>
            </a:prstGeom>
            <a:solidFill>
              <a:schemeClr val="accent6">
                <a:lumMod val="50000"/>
                <a:alpha val="9882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MOLECULAR 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IMAGING</a:t>
              </a:r>
            </a:p>
          </p:txBody>
        </p:sp>
        <p:sp>
          <p:nvSpPr>
            <p:cNvPr id="7" name="Rectangle 6"/>
            <p:cNvSpPr/>
            <p:nvPr/>
          </p:nvSpPr>
          <p:spPr>
            <a:xfrm rot="10800000">
              <a:off x="9970860" y="1452477"/>
              <a:ext cx="720000" cy="1245941"/>
            </a:xfrm>
            <a:prstGeom prst="rect">
              <a:avLst/>
            </a:prstGeom>
            <a:solidFill>
              <a:srgbClr val="3366FF">
                <a:alpha val="9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FUNCTIONAL  IMAGING</a:t>
              </a:r>
            </a:p>
          </p:txBody>
        </p:sp>
        <p:sp>
          <p:nvSpPr>
            <p:cNvPr id="8" name="Rectangle 7"/>
            <p:cNvSpPr/>
            <p:nvPr/>
          </p:nvSpPr>
          <p:spPr>
            <a:xfrm rot="10800000">
              <a:off x="9963240" y="80936"/>
              <a:ext cx="720000" cy="1268354"/>
            </a:xfrm>
            <a:prstGeom prst="rect">
              <a:avLst/>
            </a:prstGeom>
            <a:solidFill>
              <a:srgbClr val="00B050">
                <a:alpha val="9882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ANATOMICAL  IMAGING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7947660" y="6455981"/>
              <a:ext cx="2743200" cy="1833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V="1">
              <a:off x="4534397" y="6408197"/>
              <a:ext cx="1440000" cy="3666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4403095" y="6038230"/>
              <a:ext cx="1018794" cy="4524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GENOM</a:t>
              </a:r>
            </a:p>
          </p:txBody>
        </p:sp>
        <p:pic>
          <p:nvPicPr>
            <p:cNvPr id="12" name="Picture 11"/>
            <p:cNvPicPr preferRelativeResize="0">
              <a:picLocks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63539" y="5440781"/>
              <a:ext cx="1167428" cy="10152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83373">
              <a:off x="6422068" y="5737980"/>
              <a:ext cx="1033829" cy="775372"/>
            </a:xfrm>
            <a:prstGeom prst="rect">
              <a:avLst/>
            </a:prstGeom>
          </p:spPr>
        </p:pic>
        <p:sp>
          <p:nvSpPr>
            <p:cNvPr id="14" name="Flowchart: Data 13"/>
            <p:cNvSpPr/>
            <p:nvPr/>
          </p:nvSpPr>
          <p:spPr>
            <a:xfrm>
              <a:off x="5770497" y="4868322"/>
              <a:ext cx="2496813" cy="742968"/>
            </a:xfrm>
            <a:prstGeom prst="flowChartInputOutpu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>
              <a:stCxn id="14" idx="5"/>
            </p:cNvCxnSpPr>
            <p:nvPr/>
          </p:nvCxnSpPr>
          <p:spPr>
            <a:xfrm>
              <a:off x="8017629" y="5239806"/>
              <a:ext cx="17133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endCxn id="14" idx="2"/>
            </p:cNvCxnSpPr>
            <p:nvPr/>
          </p:nvCxnSpPr>
          <p:spPr>
            <a:xfrm flipV="1">
              <a:off x="4534396" y="5239806"/>
              <a:ext cx="1485782" cy="4560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4416117" y="4871811"/>
              <a:ext cx="1320986" cy="4524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PROTEIN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357" y="4377046"/>
              <a:ext cx="1405619" cy="1168563"/>
            </a:xfrm>
            <a:prstGeom prst="rect">
              <a:avLst/>
            </a:prstGeom>
          </p:spPr>
        </p:pic>
        <p:pic>
          <p:nvPicPr>
            <p:cNvPr id="19" name="Picture 18"/>
            <p:cNvPicPr preferRelativeResize="0">
              <a:picLocks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63539" y="4211599"/>
              <a:ext cx="1166400" cy="1015200"/>
            </a:xfrm>
            <a:prstGeom prst="rect">
              <a:avLst/>
            </a:prstGeom>
          </p:spPr>
        </p:pic>
        <p:sp>
          <p:nvSpPr>
            <p:cNvPr id="20" name="Flowchart: Data 19"/>
            <p:cNvSpPr/>
            <p:nvPr/>
          </p:nvSpPr>
          <p:spPr>
            <a:xfrm>
              <a:off x="5785738" y="3610978"/>
              <a:ext cx="2496813" cy="742968"/>
            </a:xfrm>
            <a:prstGeom prst="flowChartInputOutpu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1" name="Straight Connector 20"/>
            <p:cNvCxnSpPr>
              <a:stCxn id="20" idx="5"/>
            </p:cNvCxnSpPr>
            <p:nvPr/>
          </p:nvCxnSpPr>
          <p:spPr>
            <a:xfrm>
              <a:off x="8032870" y="3982462"/>
              <a:ext cx="17133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endCxn id="20" idx="2"/>
            </p:cNvCxnSpPr>
            <p:nvPr/>
          </p:nvCxnSpPr>
          <p:spPr>
            <a:xfrm flipV="1">
              <a:off x="4549637" y="3982462"/>
              <a:ext cx="1485782" cy="4560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4431357" y="3614467"/>
              <a:ext cx="1604061" cy="4524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METABOLISM</a:t>
              </a: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83469">
              <a:off x="6400679" y="2929071"/>
              <a:ext cx="1389684" cy="1389684"/>
            </a:xfrm>
            <a:prstGeom prst="rect">
              <a:avLst/>
            </a:prstGeom>
          </p:spPr>
        </p:pic>
        <p:pic>
          <p:nvPicPr>
            <p:cNvPr id="25" name="Picture 24"/>
            <p:cNvPicPr preferRelativeResize="0"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78779" y="2959249"/>
              <a:ext cx="1166400" cy="1015026"/>
            </a:xfrm>
            <a:prstGeom prst="rect">
              <a:avLst/>
            </a:prstGeom>
          </p:spPr>
        </p:pic>
        <p:sp>
          <p:nvSpPr>
            <p:cNvPr id="26" name="Flowchart: Data 25"/>
            <p:cNvSpPr/>
            <p:nvPr/>
          </p:nvSpPr>
          <p:spPr>
            <a:xfrm>
              <a:off x="5711218" y="2213293"/>
              <a:ext cx="2496813" cy="742968"/>
            </a:xfrm>
            <a:prstGeom prst="flowChartInputOutpu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7947660" y="2698420"/>
              <a:ext cx="2743200" cy="1833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4534397" y="2650636"/>
              <a:ext cx="1440000" cy="3666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28"/>
            <p:cNvSpPr/>
            <p:nvPr/>
          </p:nvSpPr>
          <p:spPr>
            <a:xfrm>
              <a:off x="4423737" y="2282100"/>
              <a:ext cx="1604061" cy="4524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PHYSIOLOGY</a:t>
              </a:r>
            </a:p>
          </p:txBody>
        </p:sp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8505" y="1773795"/>
              <a:ext cx="1512764" cy="950444"/>
            </a:xfrm>
            <a:prstGeom prst="rect">
              <a:avLst/>
            </a:prstGeom>
          </p:spPr>
        </p:pic>
        <p:sp>
          <p:nvSpPr>
            <p:cNvPr id="31" name="Flowchart: Data 30"/>
            <p:cNvSpPr/>
            <p:nvPr/>
          </p:nvSpPr>
          <p:spPr>
            <a:xfrm>
              <a:off x="5690576" y="920570"/>
              <a:ext cx="2496813" cy="742968"/>
            </a:xfrm>
            <a:prstGeom prst="flowChartInputOutpu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7927018" y="1336890"/>
              <a:ext cx="2743200" cy="1833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4513755" y="1289106"/>
              <a:ext cx="1440000" cy="3666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4403095" y="920570"/>
              <a:ext cx="1604061" cy="4524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ANATOMY</a:t>
              </a:r>
            </a:p>
          </p:txBody>
        </p:sp>
        <p:pic>
          <p:nvPicPr>
            <p:cNvPr id="35" name="Picture 34"/>
            <p:cNvPicPr preferRelativeResize="0">
              <a:picLocks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78468" y="1694855"/>
              <a:ext cx="1166400" cy="1015200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0470" y="104049"/>
              <a:ext cx="1215469" cy="1337016"/>
            </a:xfrm>
            <a:prstGeom prst="rect">
              <a:avLst/>
            </a:prstGeom>
          </p:spPr>
        </p:pic>
        <p:pic>
          <p:nvPicPr>
            <p:cNvPr id="37" name="Picture 36"/>
            <p:cNvPicPr preferRelativeResize="0">
              <a:picLocks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578468" y="328285"/>
              <a:ext cx="1166400" cy="1015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075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0012" y="-457200"/>
            <a:ext cx="8610600" cy="147002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</a:rPr>
              <a:t>LARGE BOWEL RADIOLOGY INVESTIGATIONS </a:t>
            </a:r>
            <a:endParaRPr lang="en-MY" sz="3200" b="1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  <p:pic>
        <p:nvPicPr>
          <p:cNvPr id="23" name="Content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77" y="2971814"/>
            <a:ext cx="3581400" cy="3584253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2040549"/>
            <a:ext cx="3028122" cy="3543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t="3086" r="40544" b="11502"/>
          <a:stretch/>
        </p:blipFill>
        <p:spPr bwMode="auto">
          <a:xfrm>
            <a:off x="0" y="2024447"/>
            <a:ext cx="2915478" cy="3385761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1437868" y="1023730"/>
            <a:ext cx="1" cy="98314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7711945" y="1023730"/>
            <a:ext cx="1" cy="983146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575312" y="1023730"/>
            <a:ext cx="0" cy="1414670"/>
          </a:xfrm>
          <a:prstGeom prst="straightConnector1">
            <a:avLst/>
          </a:prstGeom>
          <a:ln w="76200">
            <a:solidFill>
              <a:srgbClr val="0000FF"/>
            </a:solidFill>
            <a:tailEnd type="arrow"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46922" y="5465381"/>
            <a:ext cx="18685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6600"/>
                </a:solidFill>
              </a:rPr>
              <a:t>CT COLONO-GRAPHY </a:t>
            </a:r>
            <a:endParaRPr lang="en-MY" sz="2400" b="1" dirty="0">
              <a:solidFill>
                <a:srgbClr val="CC66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57600" y="2438414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  </a:t>
            </a:r>
            <a:r>
              <a:rPr lang="en-US" sz="2400" b="1" dirty="0" smtClean="0">
                <a:solidFill>
                  <a:srgbClr val="CC6600"/>
                </a:solidFill>
              </a:rPr>
              <a:t>MRI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endParaRPr lang="en-MY" sz="24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76146" y="5650048"/>
            <a:ext cx="2514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C6600"/>
                </a:solidFill>
              </a:rPr>
              <a:t>18-F FDG PET /CT </a:t>
            </a:r>
            <a:endParaRPr lang="en-MY" sz="2400" b="1" dirty="0">
              <a:solidFill>
                <a:srgbClr val="CC66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1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35B0779-313C-4B40-9850-7FA9805A1221}" type="slidenum">
              <a:rPr lang="en-MY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914400">
                <a:defRPr/>
              </a:pPr>
              <a:t>40</a:t>
            </a:fld>
            <a:endParaRPr lang="en-MY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" name="Picture 2" descr="C:\Users\Chin Eu\Downloads\image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8" y="3058885"/>
            <a:ext cx="2087868" cy="32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EFBA6F08-CA02-4BA0-A9D7-722F601EA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446" y="2600325"/>
            <a:ext cx="6399689" cy="2286000"/>
          </a:xfrm>
        </p:spPr>
        <p:txBody>
          <a:bodyPr>
            <a:normAutofit fontScale="90000"/>
          </a:bodyPr>
          <a:lstStyle/>
          <a:p>
            <a:r>
              <a:rPr lang="en-MY" dirty="0"/>
              <a:t>Thank </a:t>
            </a:r>
            <a:r>
              <a:rPr lang="en-MY" dirty="0" smtClean="0"/>
              <a:t>You</a:t>
            </a:r>
            <a:br>
              <a:rPr lang="en-MY" dirty="0" smtClean="0"/>
            </a:br>
            <a:r>
              <a:rPr lang="en-MY" dirty="0"/>
              <a:t/>
            </a:r>
            <a:br>
              <a:rPr lang="en-MY" dirty="0"/>
            </a:br>
            <a:r>
              <a:rPr lang="en-US" sz="1800" dirty="0">
                <a:solidFill>
                  <a:srgbClr val="CC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anose="02020602080505020303" pitchFamily="18" charset="0"/>
                <a:cs typeface="Andalus" pitchFamily="18" charset="-78"/>
              </a:rPr>
              <a:t>The  future  depends  on  what  you  do  today…!!</a:t>
            </a:r>
            <a:endParaRPr lang="en-MY" sz="1800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917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4953000"/>
            <a:ext cx="8001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MY" sz="2400" b="1" dirty="0">
                <a:latin typeface="Book Antiqua" panose="02040602050305030304" pitchFamily="18" charset="0"/>
              </a:rPr>
              <a:t>Detection rate of CRC or large polyps is significantly higher with </a:t>
            </a:r>
            <a:r>
              <a:rPr lang="en-MY" sz="2400" b="1" dirty="0" smtClean="0">
                <a:latin typeface="Book Antiqua" panose="02040602050305030304" pitchFamily="18" charset="0"/>
              </a:rPr>
              <a:t>CTC than </a:t>
            </a:r>
            <a:r>
              <a:rPr lang="en-MY" sz="2400" b="1" dirty="0">
                <a:latin typeface="Book Antiqua" panose="02040602050305030304" pitchFamily="18" charset="0"/>
              </a:rPr>
              <a:t>BE group </a:t>
            </a:r>
            <a:r>
              <a:rPr lang="en-MY" sz="2400" b="1" dirty="0">
                <a:solidFill>
                  <a:srgbClr val="FF0000"/>
                </a:solidFill>
                <a:latin typeface="Book Antiqua" panose="02040602050305030304" pitchFamily="18" charset="0"/>
              </a:rPr>
              <a:t>(RR=1.31, 95% CI 1.01 to 1.68)</a:t>
            </a:r>
            <a:r>
              <a:rPr lang="en-MY" sz="2400" b="1" dirty="0">
                <a:latin typeface="Book Antiqua" panose="02040602050305030304" pitchFamily="18" charset="0"/>
              </a:rPr>
              <a:t>. The rate is higher in large polyps (p=0.0098).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0" y="14"/>
            <a:ext cx="9143999" cy="4517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3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4" y="62947"/>
            <a:ext cx="7848600" cy="518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74" y="1752600"/>
            <a:ext cx="8845826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8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274638"/>
            <a:ext cx="8534400" cy="1143000"/>
          </a:xfrm>
        </p:spPr>
        <p:txBody>
          <a:bodyPr/>
          <a:lstStyle/>
          <a:p>
            <a:endParaRPr lang="en-MY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915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01125" y="1905000"/>
            <a:ext cx="7890475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MY" sz="2800" b="1" dirty="0" smtClean="0">
                <a:latin typeface="Book Antiqua" panose="02040602050305030304" pitchFamily="18" charset="0"/>
              </a:rPr>
              <a:t>ESGAR/ESGE </a:t>
            </a:r>
            <a:r>
              <a:rPr lang="en-MY" sz="2800" b="1" dirty="0">
                <a:latin typeface="Book Antiqua" panose="02040602050305030304" pitchFamily="18" charset="0"/>
              </a:rPr>
              <a:t>recommend CTC as </a:t>
            </a:r>
            <a:r>
              <a:rPr lang="en-MY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radiological method </a:t>
            </a:r>
            <a:r>
              <a:rPr lang="en-MY" sz="2800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of choice </a:t>
            </a:r>
            <a:r>
              <a:rPr lang="en-MY" sz="2800" b="1" dirty="0">
                <a:latin typeface="Book Antiqua" panose="02040602050305030304" pitchFamily="18" charset="0"/>
              </a:rPr>
              <a:t>for the detection of colorectal </a:t>
            </a:r>
            <a:r>
              <a:rPr lang="en-MY" sz="2800" b="1" dirty="0" err="1" smtClean="0">
                <a:latin typeface="Book Antiqua" panose="02040602050305030304" pitchFamily="18" charset="0"/>
              </a:rPr>
              <a:t>neoplasia</a:t>
            </a:r>
            <a:r>
              <a:rPr lang="en-MY" sz="2800" b="1" baseline="30000" dirty="0" err="1">
                <a:solidFill>
                  <a:srgbClr val="001933"/>
                </a:solidFill>
                <a:latin typeface="Book Antiqua" panose="02040602050305030304" pitchFamily="18" charset="0"/>
              </a:rPr>
              <a:t>Spada</a:t>
            </a:r>
            <a:r>
              <a:rPr lang="en-MY" sz="2800" b="1" baseline="30000" dirty="0">
                <a:solidFill>
                  <a:srgbClr val="001933"/>
                </a:solidFill>
                <a:latin typeface="Book Antiqua" panose="02040602050305030304" pitchFamily="18" charset="0"/>
              </a:rPr>
              <a:t> C et al., </a:t>
            </a:r>
            <a:r>
              <a:rPr lang="en-MY" sz="2800" b="1" baseline="30000" dirty="0" smtClean="0">
                <a:solidFill>
                  <a:srgbClr val="001933"/>
                </a:solidFill>
                <a:latin typeface="Book Antiqua" panose="02040602050305030304" pitchFamily="18" charset="0"/>
              </a:rPr>
              <a:t>2015</a:t>
            </a:r>
          </a:p>
          <a:p>
            <a:pPr marL="514350" indent="-514350" algn="just">
              <a:buFont typeface="+mj-lt"/>
              <a:buAutoNum type="arabicPeriod"/>
            </a:pPr>
            <a:endParaRPr lang="en-MY" sz="2800" b="1" baseline="30000" dirty="0">
              <a:solidFill>
                <a:srgbClr val="001933"/>
              </a:solidFill>
              <a:latin typeface="Book Antiqua" panose="02040602050305030304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en-MY" sz="2800" b="1" dirty="0" smtClean="0">
                <a:latin typeface="Book Antiqua" panose="02040602050305030304" pitchFamily="18" charset="0"/>
              </a:rPr>
              <a:t>ESGAR/ESGE </a:t>
            </a:r>
            <a:r>
              <a:rPr lang="en-MY" sz="2800" b="1" dirty="0">
                <a:solidFill>
                  <a:srgbClr val="FF0000"/>
                </a:solidFill>
                <a:latin typeface="Book Antiqua" panose="02040602050305030304" pitchFamily="18" charset="0"/>
              </a:rPr>
              <a:t>do not </a:t>
            </a:r>
            <a:r>
              <a:rPr lang="en-MY" sz="2800" b="1" dirty="0">
                <a:latin typeface="Book Antiqua" panose="02040602050305030304" pitchFamily="18" charset="0"/>
              </a:rPr>
              <a:t>recommend BE for the detection </a:t>
            </a:r>
            <a:r>
              <a:rPr lang="en-MY" sz="2800" b="1" dirty="0" smtClean="0">
                <a:latin typeface="Book Antiqua" panose="02040602050305030304" pitchFamily="18" charset="0"/>
              </a:rPr>
              <a:t>of colorectal </a:t>
            </a:r>
            <a:r>
              <a:rPr lang="en-MY" sz="2800" b="1" dirty="0" err="1" smtClean="0">
                <a:latin typeface="Book Antiqua" panose="02040602050305030304" pitchFamily="18" charset="0"/>
              </a:rPr>
              <a:t>neoplasia</a:t>
            </a:r>
            <a:r>
              <a:rPr lang="en-MY" sz="2800" b="1" baseline="30000" dirty="0" err="1">
                <a:solidFill>
                  <a:srgbClr val="001933"/>
                </a:solidFill>
                <a:latin typeface="Book Antiqua" panose="02040602050305030304" pitchFamily="18" charset="0"/>
              </a:rPr>
              <a:t>Spada</a:t>
            </a:r>
            <a:r>
              <a:rPr lang="en-MY" sz="2800" b="1" baseline="30000" dirty="0">
                <a:solidFill>
                  <a:srgbClr val="001933"/>
                </a:solidFill>
                <a:latin typeface="Book Antiqua" panose="02040602050305030304" pitchFamily="18" charset="0"/>
              </a:rPr>
              <a:t> </a:t>
            </a:r>
            <a:r>
              <a:rPr lang="en-MY" sz="2800" b="1" baseline="30000" dirty="0" smtClean="0">
                <a:solidFill>
                  <a:srgbClr val="001933"/>
                </a:solidFill>
                <a:latin typeface="Book Antiqua" panose="02040602050305030304" pitchFamily="18" charset="0"/>
              </a:rPr>
              <a:t>C et </a:t>
            </a:r>
            <a:r>
              <a:rPr lang="en-MY" sz="2800" b="1" baseline="30000" dirty="0">
                <a:solidFill>
                  <a:srgbClr val="001933"/>
                </a:solidFill>
                <a:latin typeface="Book Antiqua" panose="02040602050305030304" pitchFamily="18" charset="0"/>
              </a:rPr>
              <a:t>al</a:t>
            </a:r>
            <a:r>
              <a:rPr lang="en-MY" sz="2800" b="1" baseline="30000" dirty="0" smtClean="0">
                <a:solidFill>
                  <a:srgbClr val="001933"/>
                </a:solidFill>
                <a:latin typeface="Book Antiqua" panose="02040602050305030304" pitchFamily="18" charset="0"/>
              </a:rPr>
              <a:t>., </a:t>
            </a:r>
            <a:r>
              <a:rPr lang="en-MY" sz="2800" b="1" baseline="30000" dirty="0">
                <a:solidFill>
                  <a:srgbClr val="001933"/>
                </a:solidFill>
                <a:latin typeface="Book Antiqua" panose="02040602050305030304" pitchFamily="18" charset="0"/>
              </a:rPr>
              <a:t>2015</a:t>
            </a:r>
          </a:p>
          <a:p>
            <a:pPr marL="514350" indent="-514350" algn="just">
              <a:buFont typeface="+mj-lt"/>
              <a:buAutoNum type="arabicPeriod"/>
            </a:pPr>
            <a:endParaRPr lang="en-MY" sz="2800" b="1" dirty="0">
              <a:latin typeface="Book Antiqua" panose="02040602050305030304" pitchFamily="18" charset="0"/>
            </a:endParaRPr>
          </a:p>
          <a:p>
            <a:endParaRPr lang="en-MY" sz="2400" b="1" dirty="0">
              <a:solidFill>
                <a:srgbClr val="001933"/>
              </a:solidFill>
              <a:latin typeface="TimesNewRomanPS-BoldMT"/>
            </a:endParaRPr>
          </a:p>
          <a:p>
            <a:r>
              <a:rPr lang="en-MY" sz="2000" b="1" dirty="0">
                <a:solidFill>
                  <a:srgbClr val="FF0000"/>
                </a:solidFill>
                <a:latin typeface="Book Antiqua" panose="02040602050305030304" pitchFamily="18" charset="0"/>
              </a:rPr>
              <a:t>(strong recommendation, high quality evidence)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6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42" y="0"/>
            <a:ext cx="9246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5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rnoraini\Desktop\patient sup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8" y="152400"/>
            <a:ext cx="5329646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drnoraini\Desktop\patient pro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7" y="1676400"/>
            <a:ext cx="5257800" cy="402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00600" y="4343400"/>
            <a:ext cx="838200" cy="15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7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Comic Sans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15009</TotalTime>
  <Words>1630</Words>
  <Application>Microsoft Office PowerPoint</Application>
  <PresentationFormat>On-screen Show (4:3)</PresentationFormat>
  <Paragraphs>308</Paragraphs>
  <Slides>40</Slides>
  <Notes>38</Notes>
  <HiddenSlides>2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Stream</vt:lpstr>
      <vt:lpstr>Solstice</vt:lpstr>
      <vt:lpstr>1_Solstice</vt:lpstr>
      <vt:lpstr>2_Solstice</vt:lpstr>
      <vt:lpstr>  by  DR. NORAINI  ABDUL  RAHIM CONSULTANT  RADIOLOGIST  National CANCER INSTITUTE, PUTRAJAYA  </vt:lpstr>
      <vt:lpstr>PATIENT  EVALUATION IN CRC  </vt:lpstr>
      <vt:lpstr>LARGE  BOWEL  RADIOLOGY INVESTIGATIONS </vt:lpstr>
      <vt:lpstr>LARGE BOWEL RADIOLOGY INVESTIGATIONS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HOME POINTS 1 </vt:lpstr>
      <vt:lpstr>CT  SCAN-1 </vt:lpstr>
      <vt:lpstr>CT  SCAN-2 </vt:lpstr>
      <vt:lpstr>                                         CT  SCAN </vt:lpstr>
      <vt:lpstr>                                       CT  SCAN </vt:lpstr>
      <vt:lpstr>                                       CT  SCAN </vt:lpstr>
      <vt:lpstr>                                       CT  SCAN </vt:lpstr>
      <vt:lpstr>TAKE HOME POINTS 2 </vt:lpstr>
      <vt:lpstr>MAGNETIC RESONANCE IMAGING (MRI) </vt:lpstr>
      <vt:lpstr>http://www.radiologyassistant.nl/en/p56195b237699d/rectal-cancer-mr-staging-20.html</vt:lpstr>
      <vt:lpstr>MRI </vt:lpstr>
      <vt:lpstr>T 1</vt:lpstr>
      <vt:lpstr>http://pubs.rsna.org/doi/pdf/10.1148/rg.322115122</vt:lpstr>
      <vt:lpstr>http://www.radiologyassistant.nl/en/p56195b237699d/rectal-cancer-mr-staging-20.html</vt:lpstr>
      <vt:lpstr>PERITONEAL  INVOLVEMENT</vt:lpstr>
      <vt:lpstr>CRC WITH LIVER  METASTASES </vt:lpstr>
      <vt:lpstr>PowerPoint Presentation</vt:lpstr>
      <vt:lpstr>TAKE HOME POINTS 3 </vt:lpstr>
      <vt:lpstr>PET / CT </vt:lpstr>
      <vt:lpstr>PET / CT </vt:lpstr>
      <vt:lpstr>PET / CT </vt:lpstr>
      <vt:lpstr>TAKE HOME POINTS 4 </vt:lpstr>
      <vt:lpstr>TAKE HOME POINTS 5 </vt:lpstr>
      <vt:lpstr>TAKE HOME POINTS 6 </vt:lpstr>
      <vt:lpstr>PowerPoint Presentation</vt:lpstr>
      <vt:lpstr>Thank You  The  future  depends  on  what  you  do  today…!!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Radiomics: workflow</dc:title>
  <dc:creator>user</dc:creator>
  <cp:lastModifiedBy>Chin Eu</cp:lastModifiedBy>
  <cp:revision>509</cp:revision>
  <cp:lastPrinted>2018-09-21T01:00:26Z</cp:lastPrinted>
  <dcterms:created xsi:type="dcterms:W3CDTF">2006-08-16T00:00:00Z</dcterms:created>
  <dcterms:modified xsi:type="dcterms:W3CDTF">2018-11-16T01:44:04Z</dcterms:modified>
</cp:coreProperties>
</file>